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7"/>
  </p:notesMasterIdLst>
  <p:handoutMasterIdLst>
    <p:handoutMasterId r:id="rId18"/>
  </p:handoutMasterIdLst>
  <p:sldIdLst>
    <p:sldId id="258" r:id="rId2"/>
    <p:sldId id="601" r:id="rId3"/>
    <p:sldId id="602" r:id="rId4"/>
    <p:sldId id="603" r:id="rId5"/>
    <p:sldId id="586" r:id="rId6"/>
    <p:sldId id="605" r:id="rId7"/>
    <p:sldId id="588" r:id="rId8"/>
    <p:sldId id="589" r:id="rId9"/>
    <p:sldId id="591" r:id="rId10"/>
    <p:sldId id="598" r:id="rId11"/>
    <p:sldId id="595" r:id="rId12"/>
    <p:sldId id="597" r:id="rId13"/>
    <p:sldId id="606" r:id="rId14"/>
    <p:sldId id="604" r:id="rId15"/>
    <p:sldId id="592" r:id="rId16"/>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000"/>
    <a:srgbClr val="231F20"/>
    <a:srgbClr val="F5F5F5"/>
    <a:srgbClr val="C8C3C3"/>
    <a:srgbClr val="6F6B6C"/>
    <a:srgbClr val="E6908C"/>
    <a:srgbClr val="E71E26"/>
    <a:srgbClr val="E68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13" autoAdjust="0"/>
  </p:normalViewPr>
  <p:slideViewPr>
    <p:cSldViewPr>
      <p:cViewPr varScale="1">
        <p:scale>
          <a:sx n="97" d="100"/>
          <a:sy n="97" d="100"/>
        </p:scale>
        <p:origin x="1042"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3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25111-AA40-4328-A709-291B59EB1926}" type="doc">
      <dgm:prSet loTypeId="urn:microsoft.com/office/officeart/2005/8/layout/gear1" loCatId="process" qsTypeId="urn:microsoft.com/office/officeart/2005/8/quickstyle/simple1" qsCatId="simple" csTypeId="urn:microsoft.com/office/officeart/2005/8/colors/accent1_2" csCatId="accent1" phldr="1"/>
      <dgm:spPr/>
    </dgm:pt>
    <dgm:pt modelId="{BCF0188D-4328-4BC6-A083-DC683226B2AF}">
      <dgm:prSet phldrT="[文本]"/>
      <dgm:spPr>
        <a:solidFill>
          <a:schemeClr val="accent2"/>
        </a:solidFill>
      </dgm:spPr>
      <dgm:t>
        <a:bodyPr/>
        <a:lstStyle/>
        <a:p>
          <a:r>
            <a:rPr lang="zh-CN" altLang="en-US" dirty="0" smtClean="0">
              <a:latin typeface="微软雅黑" panose="020B0503020204020204" pitchFamily="34" charset="-122"/>
              <a:ea typeface="微软雅黑" panose="020B0503020204020204" pitchFamily="34" charset="-122"/>
            </a:rPr>
            <a:t>组织</a:t>
          </a:r>
          <a:endParaRPr lang="zh-CN" altLang="en-US" dirty="0">
            <a:latin typeface="微软雅黑" panose="020B0503020204020204" pitchFamily="34" charset="-122"/>
            <a:ea typeface="微软雅黑" panose="020B0503020204020204" pitchFamily="34" charset="-122"/>
          </a:endParaRPr>
        </a:p>
      </dgm:t>
    </dgm:pt>
    <dgm:pt modelId="{149D1F4A-96FA-4484-BDF5-D3FCD9F2ED00}" type="parTrans" cxnId="{C51E2A76-2318-400E-89E5-08E5D2B92F05}">
      <dgm:prSet/>
      <dgm:spPr/>
      <dgm:t>
        <a:bodyPr/>
        <a:lstStyle/>
        <a:p>
          <a:endParaRPr lang="zh-CN" altLang="en-US">
            <a:latin typeface="微软雅黑" panose="020B0503020204020204" pitchFamily="34" charset="-122"/>
            <a:ea typeface="微软雅黑" panose="020B0503020204020204" pitchFamily="34" charset="-122"/>
          </a:endParaRPr>
        </a:p>
      </dgm:t>
    </dgm:pt>
    <dgm:pt modelId="{1E850652-19F3-4E6A-902F-80EC20D9FCEE}" type="sibTrans" cxnId="{C51E2A76-2318-400E-89E5-08E5D2B92F05}">
      <dgm:prSet/>
      <dgm:spPr>
        <a:solidFill>
          <a:schemeClr val="accent2"/>
        </a:solidFill>
        <a:ln>
          <a:solidFill>
            <a:srgbClr val="C00000"/>
          </a:solidFill>
        </a:ln>
      </dgm:spPr>
      <dgm:t>
        <a:bodyPr/>
        <a:lstStyle/>
        <a:p>
          <a:endParaRPr lang="zh-CN" altLang="en-US">
            <a:latin typeface="微软雅黑" panose="020B0503020204020204" pitchFamily="34" charset="-122"/>
            <a:ea typeface="微软雅黑" panose="020B0503020204020204" pitchFamily="34" charset="-122"/>
          </a:endParaRPr>
        </a:p>
      </dgm:t>
    </dgm:pt>
    <dgm:pt modelId="{CBA51FB4-A510-4835-87A6-43D8B632F308}">
      <dgm:prSet phldrT="[文本]"/>
      <dgm:spPr>
        <a:solidFill>
          <a:schemeClr val="accent2"/>
        </a:solidFill>
      </dgm:spPr>
      <dgm:t>
        <a:bodyPr/>
        <a:lstStyle/>
        <a:p>
          <a:r>
            <a:rPr lang="zh-CN" altLang="en-US" dirty="0" smtClean="0">
              <a:latin typeface="微软雅黑" panose="020B0503020204020204" pitchFamily="34" charset="-122"/>
              <a:ea typeface="微软雅黑" panose="020B0503020204020204" pitchFamily="34" charset="-122"/>
            </a:rPr>
            <a:t>流程</a:t>
          </a:r>
          <a:endParaRPr lang="zh-CN" altLang="en-US" dirty="0">
            <a:latin typeface="微软雅黑" panose="020B0503020204020204" pitchFamily="34" charset="-122"/>
            <a:ea typeface="微软雅黑" panose="020B0503020204020204" pitchFamily="34" charset="-122"/>
          </a:endParaRPr>
        </a:p>
      </dgm:t>
    </dgm:pt>
    <dgm:pt modelId="{28249BC1-F2BC-45B9-B5B5-F799304DC82D}" type="parTrans" cxnId="{4726B8BA-DC84-4E4A-9BD8-B28696870D5F}">
      <dgm:prSet/>
      <dgm:spPr/>
      <dgm:t>
        <a:bodyPr/>
        <a:lstStyle/>
        <a:p>
          <a:endParaRPr lang="zh-CN" altLang="en-US">
            <a:latin typeface="微软雅黑" panose="020B0503020204020204" pitchFamily="34" charset="-122"/>
            <a:ea typeface="微软雅黑" panose="020B0503020204020204" pitchFamily="34" charset="-122"/>
          </a:endParaRPr>
        </a:p>
      </dgm:t>
    </dgm:pt>
    <dgm:pt modelId="{7DE6ED90-95AA-4330-87A1-012C3BBD7651}" type="sibTrans" cxnId="{4726B8BA-DC84-4E4A-9BD8-B28696870D5F}">
      <dgm:prSet/>
      <dgm:spPr>
        <a:solidFill>
          <a:schemeClr val="accent2"/>
        </a:solidFill>
        <a:ln>
          <a:solidFill>
            <a:srgbClr val="C00000"/>
          </a:solidFill>
        </a:ln>
      </dgm:spPr>
      <dgm:t>
        <a:bodyPr/>
        <a:lstStyle/>
        <a:p>
          <a:endParaRPr lang="zh-CN" altLang="en-US">
            <a:latin typeface="微软雅黑" panose="020B0503020204020204" pitchFamily="34" charset="-122"/>
            <a:ea typeface="微软雅黑" panose="020B0503020204020204" pitchFamily="34" charset="-122"/>
          </a:endParaRPr>
        </a:p>
      </dgm:t>
    </dgm:pt>
    <dgm:pt modelId="{11665532-6F98-408D-BBAD-055E4844B83E}">
      <dgm:prSet phldrT="[文本]"/>
      <dgm:spPr>
        <a:solidFill>
          <a:schemeClr val="accent2"/>
        </a:solidFill>
      </dgm:spPr>
      <dgm:t>
        <a:bodyPr/>
        <a:lstStyle/>
        <a:p>
          <a:r>
            <a:rPr lang="zh-CN" altLang="en-US" dirty="0" smtClean="0">
              <a:latin typeface="微软雅黑" panose="020B0503020204020204" pitchFamily="34" charset="-122"/>
              <a:ea typeface="微软雅黑" panose="020B0503020204020204" pitchFamily="34" charset="-122"/>
            </a:rPr>
            <a:t>技术</a:t>
          </a:r>
          <a:endParaRPr lang="zh-CN" altLang="en-US" dirty="0">
            <a:latin typeface="微软雅黑" panose="020B0503020204020204" pitchFamily="34" charset="-122"/>
            <a:ea typeface="微软雅黑" panose="020B0503020204020204" pitchFamily="34" charset="-122"/>
          </a:endParaRPr>
        </a:p>
      </dgm:t>
    </dgm:pt>
    <dgm:pt modelId="{062F51D4-CF28-463F-A5A3-5A67AB82B30B}" type="parTrans" cxnId="{1D7FE319-E97C-4D96-B283-63B4B5C89467}">
      <dgm:prSet/>
      <dgm:spPr/>
      <dgm:t>
        <a:bodyPr/>
        <a:lstStyle/>
        <a:p>
          <a:endParaRPr lang="zh-CN" altLang="en-US">
            <a:latin typeface="微软雅黑" panose="020B0503020204020204" pitchFamily="34" charset="-122"/>
            <a:ea typeface="微软雅黑" panose="020B0503020204020204" pitchFamily="34" charset="-122"/>
          </a:endParaRPr>
        </a:p>
      </dgm:t>
    </dgm:pt>
    <dgm:pt modelId="{F69C2C30-732B-407D-BEC8-6D2544736D3F}" type="sibTrans" cxnId="{1D7FE319-E97C-4D96-B283-63B4B5C89467}">
      <dgm:prSet/>
      <dgm:spPr>
        <a:solidFill>
          <a:schemeClr val="accent2"/>
        </a:solidFill>
        <a:ln>
          <a:solidFill>
            <a:srgbClr val="C00000"/>
          </a:solidFill>
        </a:ln>
      </dgm:spPr>
      <dgm:t>
        <a:bodyPr/>
        <a:lstStyle/>
        <a:p>
          <a:endParaRPr lang="zh-CN" altLang="en-US">
            <a:latin typeface="微软雅黑" panose="020B0503020204020204" pitchFamily="34" charset="-122"/>
            <a:ea typeface="微软雅黑" panose="020B0503020204020204" pitchFamily="34" charset="-122"/>
          </a:endParaRPr>
        </a:p>
      </dgm:t>
    </dgm:pt>
    <dgm:pt modelId="{3CB9647B-8B20-46BD-8BA7-50981F95433A}" type="pres">
      <dgm:prSet presAssocID="{43425111-AA40-4328-A709-291B59EB1926}" presName="composite" presStyleCnt="0">
        <dgm:presLayoutVars>
          <dgm:chMax val="3"/>
          <dgm:animLvl val="lvl"/>
          <dgm:resizeHandles val="exact"/>
        </dgm:presLayoutVars>
      </dgm:prSet>
      <dgm:spPr/>
    </dgm:pt>
    <dgm:pt modelId="{B3160846-4C2D-49A6-A374-EA8DE61E5F6D}" type="pres">
      <dgm:prSet presAssocID="{BCF0188D-4328-4BC6-A083-DC683226B2AF}" presName="gear1" presStyleLbl="node1" presStyleIdx="0" presStyleCnt="3">
        <dgm:presLayoutVars>
          <dgm:chMax val="1"/>
          <dgm:bulletEnabled val="1"/>
        </dgm:presLayoutVars>
      </dgm:prSet>
      <dgm:spPr/>
    </dgm:pt>
    <dgm:pt modelId="{91E44E16-8E43-4E2E-9693-8D5A77631059}" type="pres">
      <dgm:prSet presAssocID="{BCF0188D-4328-4BC6-A083-DC683226B2AF}" presName="gear1srcNode" presStyleLbl="node1" presStyleIdx="0" presStyleCnt="3"/>
      <dgm:spPr/>
    </dgm:pt>
    <dgm:pt modelId="{EB2229F1-DAF2-40E9-A7AB-4653ABC1E65C}" type="pres">
      <dgm:prSet presAssocID="{BCF0188D-4328-4BC6-A083-DC683226B2AF}" presName="gear1dstNode" presStyleLbl="node1" presStyleIdx="0" presStyleCnt="3"/>
      <dgm:spPr/>
    </dgm:pt>
    <dgm:pt modelId="{2039D763-F095-4D06-ADCB-2C21BBD133E8}" type="pres">
      <dgm:prSet presAssocID="{CBA51FB4-A510-4835-87A6-43D8B632F308}" presName="gear2" presStyleLbl="node1" presStyleIdx="1" presStyleCnt="3">
        <dgm:presLayoutVars>
          <dgm:chMax val="1"/>
          <dgm:bulletEnabled val="1"/>
        </dgm:presLayoutVars>
      </dgm:prSet>
      <dgm:spPr/>
      <dgm:t>
        <a:bodyPr/>
        <a:lstStyle/>
        <a:p>
          <a:endParaRPr lang="zh-CN" altLang="en-US"/>
        </a:p>
      </dgm:t>
    </dgm:pt>
    <dgm:pt modelId="{C6D0FA93-9610-4464-875F-85C0E1F87244}" type="pres">
      <dgm:prSet presAssocID="{CBA51FB4-A510-4835-87A6-43D8B632F308}" presName="gear2srcNode" presStyleLbl="node1" presStyleIdx="1" presStyleCnt="3"/>
      <dgm:spPr/>
    </dgm:pt>
    <dgm:pt modelId="{0F889C5E-8F4C-4846-9662-1E141354F18A}" type="pres">
      <dgm:prSet presAssocID="{CBA51FB4-A510-4835-87A6-43D8B632F308}" presName="gear2dstNode" presStyleLbl="node1" presStyleIdx="1" presStyleCnt="3"/>
      <dgm:spPr/>
    </dgm:pt>
    <dgm:pt modelId="{26177A07-23B7-4CED-8B36-744A46DF2B80}" type="pres">
      <dgm:prSet presAssocID="{11665532-6F98-408D-BBAD-055E4844B83E}" presName="gear3" presStyleLbl="node1" presStyleIdx="2" presStyleCnt="3"/>
      <dgm:spPr/>
      <dgm:t>
        <a:bodyPr/>
        <a:lstStyle/>
        <a:p>
          <a:endParaRPr lang="zh-CN" altLang="en-US"/>
        </a:p>
      </dgm:t>
    </dgm:pt>
    <dgm:pt modelId="{35D02EC1-7D9D-4EFB-B48A-37FB4A9974DD}" type="pres">
      <dgm:prSet presAssocID="{11665532-6F98-408D-BBAD-055E4844B83E}" presName="gear3tx" presStyleLbl="node1" presStyleIdx="2" presStyleCnt="3">
        <dgm:presLayoutVars>
          <dgm:chMax val="1"/>
          <dgm:bulletEnabled val="1"/>
        </dgm:presLayoutVars>
      </dgm:prSet>
      <dgm:spPr/>
      <dgm:t>
        <a:bodyPr/>
        <a:lstStyle/>
        <a:p>
          <a:endParaRPr lang="zh-CN" altLang="en-US"/>
        </a:p>
      </dgm:t>
    </dgm:pt>
    <dgm:pt modelId="{DC4B7554-9A01-42F3-BE52-5597331FB9DC}" type="pres">
      <dgm:prSet presAssocID="{11665532-6F98-408D-BBAD-055E4844B83E}" presName="gear3srcNode" presStyleLbl="node1" presStyleIdx="2" presStyleCnt="3"/>
      <dgm:spPr/>
    </dgm:pt>
    <dgm:pt modelId="{F61F48E1-0BD9-4F9C-B944-09B42E36557D}" type="pres">
      <dgm:prSet presAssocID="{11665532-6F98-408D-BBAD-055E4844B83E}" presName="gear3dstNode" presStyleLbl="node1" presStyleIdx="2" presStyleCnt="3"/>
      <dgm:spPr/>
    </dgm:pt>
    <dgm:pt modelId="{9051E016-EB91-42C9-A558-E8D891794FCD}" type="pres">
      <dgm:prSet presAssocID="{1E850652-19F3-4E6A-902F-80EC20D9FCEE}" presName="connector1" presStyleLbl="sibTrans2D1" presStyleIdx="0" presStyleCnt="3"/>
      <dgm:spPr/>
    </dgm:pt>
    <dgm:pt modelId="{F58DB544-9908-455B-940C-317315A10222}" type="pres">
      <dgm:prSet presAssocID="{7DE6ED90-95AA-4330-87A1-012C3BBD7651}" presName="connector2" presStyleLbl="sibTrans2D1" presStyleIdx="1" presStyleCnt="3"/>
      <dgm:spPr/>
    </dgm:pt>
    <dgm:pt modelId="{5770A4FA-2719-4811-AB0E-338ECC11B501}" type="pres">
      <dgm:prSet presAssocID="{F69C2C30-732B-407D-BEC8-6D2544736D3F}" presName="connector3" presStyleLbl="sibTrans2D1" presStyleIdx="2" presStyleCnt="3"/>
      <dgm:spPr/>
    </dgm:pt>
  </dgm:ptLst>
  <dgm:cxnLst>
    <dgm:cxn modelId="{39D0D660-1F73-4744-9F70-0C05C81A2732}" type="presOf" srcId="{11665532-6F98-408D-BBAD-055E4844B83E}" destId="{26177A07-23B7-4CED-8B36-744A46DF2B80}" srcOrd="0" destOrd="0" presId="urn:microsoft.com/office/officeart/2005/8/layout/gear1"/>
    <dgm:cxn modelId="{31F1804A-606A-4311-8029-9B0C5F356D1D}" type="presOf" srcId="{7DE6ED90-95AA-4330-87A1-012C3BBD7651}" destId="{F58DB544-9908-455B-940C-317315A10222}" srcOrd="0" destOrd="0" presId="urn:microsoft.com/office/officeart/2005/8/layout/gear1"/>
    <dgm:cxn modelId="{4726B8BA-DC84-4E4A-9BD8-B28696870D5F}" srcId="{43425111-AA40-4328-A709-291B59EB1926}" destId="{CBA51FB4-A510-4835-87A6-43D8B632F308}" srcOrd="1" destOrd="0" parTransId="{28249BC1-F2BC-45B9-B5B5-F799304DC82D}" sibTransId="{7DE6ED90-95AA-4330-87A1-012C3BBD7651}"/>
    <dgm:cxn modelId="{8612DD22-485E-411B-8FA0-D634B5727D09}" type="presOf" srcId="{BCF0188D-4328-4BC6-A083-DC683226B2AF}" destId="{91E44E16-8E43-4E2E-9693-8D5A77631059}" srcOrd="1" destOrd="0" presId="urn:microsoft.com/office/officeart/2005/8/layout/gear1"/>
    <dgm:cxn modelId="{A4C44A2B-A3B7-4A0E-8039-B4DB3EACE18C}" type="presOf" srcId="{BCF0188D-4328-4BC6-A083-DC683226B2AF}" destId="{EB2229F1-DAF2-40E9-A7AB-4653ABC1E65C}" srcOrd="2" destOrd="0" presId="urn:microsoft.com/office/officeart/2005/8/layout/gear1"/>
    <dgm:cxn modelId="{EBBF7BAC-82D4-42F7-99DB-35304FBDAA3F}" type="presOf" srcId="{CBA51FB4-A510-4835-87A6-43D8B632F308}" destId="{2039D763-F095-4D06-ADCB-2C21BBD133E8}" srcOrd="0" destOrd="0" presId="urn:microsoft.com/office/officeart/2005/8/layout/gear1"/>
    <dgm:cxn modelId="{035237D2-CF53-49F6-92BB-49428D278331}" type="presOf" srcId="{BCF0188D-4328-4BC6-A083-DC683226B2AF}" destId="{B3160846-4C2D-49A6-A374-EA8DE61E5F6D}" srcOrd="0" destOrd="0" presId="urn:microsoft.com/office/officeart/2005/8/layout/gear1"/>
    <dgm:cxn modelId="{E86EC847-0D6F-43A5-95E2-9F7656351D9E}" type="presOf" srcId="{11665532-6F98-408D-BBAD-055E4844B83E}" destId="{DC4B7554-9A01-42F3-BE52-5597331FB9DC}" srcOrd="2" destOrd="0" presId="urn:microsoft.com/office/officeart/2005/8/layout/gear1"/>
    <dgm:cxn modelId="{1D7FE319-E97C-4D96-B283-63B4B5C89467}" srcId="{43425111-AA40-4328-A709-291B59EB1926}" destId="{11665532-6F98-408D-BBAD-055E4844B83E}" srcOrd="2" destOrd="0" parTransId="{062F51D4-CF28-463F-A5A3-5A67AB82B30B}" sibTransId="{F69C2C30-732B-407D-BEC8-6D2544736D3F}"/>
    <dgm:cxn modelId="{7B6DC89D-47AA-4C85-A17B-FC3E12B08229}" type="presOf" srcId="{43425111-AA40-4328-A709-291B59EB1926}" destId="{3CB9647B-8B20-46BD-8BA7-50981F95433A}" srcOrd="0" destOrd="0" presId="urn:microsoft.com/office/officeart/2005/8/layout/gear1"/>
    <dgm:cxn modelId="{36D88EB5-B4CA-4A82-9EE8-2B64F6B703DC}" type="presOf" srcId="{11665532-6F98-408D-BBAD-055E4844B83E}" destId="{35D02EC1-7D9D-4EFB-B48A-37FB4A9974DD}" srcOrd="1" destOrd="0" presId="urn:microsoft.com/office/officeart/2005/8/layout/gear1"/>
    <dgm:cxn modelId="{54C0C748-A83D-46BF-A0A1-30469CA4B309}" type="presOf" srcId="{11665532-6F98-408D-BBAD-055E4844B83E}" destId="{F61F48E1-0BD9-4F9C-B944-09B42E36557D}" srcOrd="3" destOrd="0" presId="urn:microsoft.com/office/officeart/2005/8/layout/gear1"/>
    <dgm:cxn modelId="{5E9EF3AB-18E7-4CD0-A4E4-B1AA98513D13}" type="presOf" srcId="{F69C2C30-732B-407D-BEC8-6D2544736D3F}" destId="{5770A4FA-2719-4811-AB0E-338ECC11B501}" srcOrd="0" destOrd="0" presId="urn:microsoft.com/office/officeart/2005/8/layout/gear1"/>
    <dgm:cxn modelId="{7C268E58-FB44-44A3-913E-E8680BDB5987}" type="presOf" srcId="{CBA51FB4-A510-4835-87A6-43D8B632F308}" destId="{0F889C5E-8F4C-4846-9662-1E141354F18A}" srcOrd="2" destOrd="0" presId="urn:microsoft.com/office/officeart/2005/8/layout/gear1"/>
    <dgm:cxn modelId="{C51E2A76-2318-400E-89E5-08E5D2B92F05}" srcId="{43425111-AA40-4328-A709-291B59EB1926}" destId="{BCF0188D-4328-4BC6-A083-DC683226B2AF}" srcOrd="0" destOrd="0" parTransId="{149D1F4A-96FA-4484-BDF5-D3FCD9F2ED00}" sibTransId="{1E850652-19F3-4E6A-902F-80EC20D9FCEE}"/>
    <dgm:cxn modelId="{F810DDFD-1B01-4A5B-A932-71BD6D3EE856}" type="presOf" srcId="{CBA51FB4-A510-4835-87A6-43D8B632F308}" destId="{C6D0FA93-9610-4464-875F-85C0E1F87244}" srcOrd="1" destOrd="0" presId="urn:microsoft.com/office/officeart/2005/8/layout/gear1"/>
    <dgm:cxn modelId="{B975301F-70E3-474C-B6ED-E440058B452B}" type="presOf" srcId="{1E850652-19F3-4E6A-902F-80EC20D9FCEE}" destId="{9051E016-EB91-42C9-A558-E8D891794FCD}" srcOrd="0" destOrd="0" presId="urn:microsoft.com/office/officeart/2005/8/layout/gear1"/>
    <dgm:cxn modelId="{5A226E83-CFA6-4FE3-9D48-780799C7188B}" type="presParOf" srcId="{3CB9647B-8B20-46BD-8BA7-50981F95433A}" destId="{B3160846-4C2D-49A6-A374-EA8DE61E5F6D}" srcOrd="0" destOrd="0" presId="urn:microsoft.com/office/officeart/2005/8/layout/gear1"/>
    <dgm:cxn modelId="{BBADDBD6-D01A-46B3-9CA5-3A38A348AFF9}" type="presParOf" srcId="{3CB9647B-8B20-46BD-8BA7-50981F95433A}" destId="{91E44E16-8E43-4E2E-9693-8D5A77631059}" srcOrd="1" destOrd="0" presId="urn:microsoft.com/office/officeart/2005/8/layout/gear1"/>
    <dgm:cxn modelId="{7F38A9EE-6818-4551-B98E-FF8DC5362008}" type="presParOf" srcId="{3CB9647B-8B20-46BD-8BA7-50981F95433A}" destId="{EB2229F1-DAF2-40E9-A7AB-4653ABC1E65C}" srcOrd="2" destOrd="0" presId="urn:microsoft.com/office/officeart/2005/8/layout/gear1"/>
    <dgm:cxn modelId="{F0625D32-5159-46F0-AD67-A0898607C9B7}" type="presParOf" srcId="{3CB9647B-8B20-46BD-8BA7-50981F95433A}" destId="{2039D763-F095-4D06-ADCB-2C21BBD133E8}" srcOrd="3" destOrd="0" presId="urn:microsoft.com/office/officeart/2005/8/layout/gear1"/>
    <dgm:cxn modelId="{F8D5C239-40DC-43D4-9404-1AA9A721D835}" type="presParOf" srcId="{3CB9647B-8B20-46BD-8BA7-50981F95433A}" destId="{C6D0FA93-9610-4464-875F-85C0E1F87244}" srcOrd="4" destOrd="0" presId="urn:microsoft.com/office/officeart/2005/8/layout/gear1"/>
    <dgm:cxn modelId="{4BC34E6F-8612-4CAE-A2C0-1D4F52BA8A12}" type="presParOf" srcId="{3CB9647B-8B20-46BD-8BA7-50981F95433A}" destId="{0F889C5E-8F4C-4846-9662-1E141354F18A}" srcOrd="5" destOrd="0" presId="urn:microsoft.com/office/officeart/2005/8/layout/gear1"/>
    <dgm:cxn modelId="{0B8652AD-FC7A-4003-B6D6-86EAA6125D0B}" type="presParOf" srcId="{3CB9647B-8B20-46BD-8BA7-50981F95433A}" destId="{26177A07-23B7-4CED-8B36-744A46DF2B80}" srcOrd="6" destOrd="0" presId="urn:microsoft.com/office/officeart/2005/8/layout/gear1"/>
    <dgm:cxn modelId="{4724D3DE-B350-46B0-8399-D9836A2FB24E}" type="presParOf" srcId="{3CB9647B-8B20-46BD-8BA7-50981F95433A}" destId="{35D02EC1-7D9D-4EFB-B48A-37FB4A9974DD}" srcOrd="7" destOrd="0" presId="urn:microsoft.com/office/officeart/2005/8/layout/gear1"/>
    <dgm:cxn modelId="{A9F2697C-F6DA-486B-9DEC-80AD61E822BA}" type="presParOf" srcId="{3CB9647B-8B20-46BD-8BA7-50981F95433A}" destId="{DC4B7554-9A01-42F3-BE52-5597331FB9DC}" srcOrd="8" destOrd="0" presId="urn:microsoft.com/office/officeart/2005/8/layout/gear1"/>
    <dgm:cxn modelId="{744718F4-4494-4027-AA0B-9B96B52BD65D}" type="presParOf" srcId="{3CB9647B-8B20-46BD-8BA7-50981F95433A}" destId="{F61F48E1-0BD9-4F9C-B944-09B42E36557D}" srcOrd="9" destOrd="0" presId="urn:microsoft.com/office/officeart/2005/8/layout/gear1"/>
    <dgm:cxn modelId="{FF26838C-2B72-4D04-A2BA-AA4011E251AA}" type="presParOf" srcId="{3CB9647B-8B20-46BD-8BA7-50981F95433A}" destId="{9051E016-EB91-42C9-A558-E8D891794FCD}" srcOrd="10" destOrd="0" presId="urn:microsoft.com/office/officeart/2005/8/layout/gear1"/>
    <dgm:cxn modelId="{F79C2F18-36B7-46E8-ABC3-CDE45708D873}" type="presParOf" srcId="{3CB9647B-8B20-46BD-8BA7-50981F95433A}" destId="{F58DB544-9908-455B-940C-317315A10222}" srcOrd="11" destOrd="0" presId="urn:microsoft.com/office/officeart/2005/8/layout/gear1"/>
    <dgm:cxn modelId="{8B8FC16D-F6AF-4A8B-A689-07D66B3B6A17}" type="presParOf" srcId="{3CB9647B-8B20-46BD-8BA7-50981F95433A}" destId="{5770A4FA-2719-4811-AB0E-338ECC11B501}" srcOrd="12" destOrd="0" presId="urn:microsoft.com/office/officeart/2005/8/layout/gear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466FEA-E24A-430C-996E-A942476AC5F9}"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zh-CN" altLang="en-US"/>
        </a:p>
      </dgm:t>
    </dgm:pt>
    <dgm:pt modelId="{78C07B86-51F8-416A-A031-AEF2EF8416FF}">
      <dgm:prSet phldrT="[文本]"/>
      <dgm:spPr/>
      <dgm:t>
        <a:bodyPr/>
        <a:lstStyle/>
        <a:p>
          <a:r>
            <a:rPr lang="zh-CN" altLang="en-US" dirty="0" smtClean="0">
              <a:latin typeface="微软雅黑" panose="020B0503020204020204" pitchFamily="34" charset="-122"/>
              <a:ea typeface="微软雅黑" panose="020B0503020204020204" pitchFamily="34" charset="-122"/>
            </a:rPr>
            <a:t>数据安全</a:t>
          </a:r>
          <a:endParaRPr lang="zh-CN" altLang="en-US" dirty="0">
            <a:latin typeface="微软雅黑" panose="020B0503020204020204" pitchFamily="34" charset="-122"/>
            <a:ea typeface="微软雅黑" panose="020B0503020204020204" pitchFamily="34" charset="-122"/>
          </a:endParaRPr>
        </a:p>
      </dgm:t>
    </dgm:pt>
    <dgm:pt modelId="{EF5AAA13-B006-46B0-B4FB-39426E07D47E}" type="parTrans" cxnId="{5DC74D72-DCF2-4478-96FC-A0F77AFCBBB1}">
      <dgm:prSet/>
      <dgm:spPr/>
      <dgm:t>
        <a:bodyPr/>
        <a:lstStyle/>
        <a:p>
          <a:endParaRPr lang="zh-CN" altLang="en-US">
            <a:latin typeface="微软雅黑" panose="020B0503020204020204" pitchFamily="34" charset="-122"/>
            <a:ea typeface="微软雅黑" panose="020B0503020204020204" pitchFamily="34" charset="-122"/>
          </a:endParaRPr>
        </a:p>
      </dgm:t>
    </dgm:pt>
    <dgm:pt modelId="{0B7B91D4-0CE3-4440-8DAE-069A7803386F}" type="sibTrans" cxnId="{5DC74D72-DCF2-4478-96FC-A0F77AFCBBB1}">
      <dgm:prSet/>
      <dgm:spPr/>
      <dgm:t>
        <a:bodyPr/>
        <a:lstStyle/>
        <a:p>
          <a:endParaRPr lang="zh-CN" altLang="en-US">
            <a:latin typeface="微软雅黑" panose="020B0503020204020204" pitchFamily="34" charset="-122"/>
            <a:ea typeface="微软雅黑" panose="020B0503020204020204" pitchFamily="34" charset="-122"/>
          </a:endParaRPr>
        </a:p>
      </dgm:t>
    </dgm:pt>
    <dgm:pt modelId="{5EE0F823-8AA7-4D4B-9E56-70197D873DE3}">
      <dgm:prSet phldrT="[文本]"/>
      <dgm:spPr/>
      <dgm:t>
        <a:bodyPr/>
        <a:lstStyle/>
        <a:p>
          <a:r>
            <a:rPr lang="zh-CN" altLang="en-US" dirty="0" smtClean="0">
              <a:latin typeface="微软雅黑" panose="020B0503020204020204" pitchFamily="34" charset="-122"/>
              <a:ea typeface="微软雅黑" panose="020B0503020204020204" pitchFamily="34" charset="-122"/>
            </a:rPr>
            <a:t>企业自律</a:t>
          </a:r>
          <a:endParaRPr lang="zh-CN" altLang="en-US" dirty="0">
            <a:latin typeface="微软雅黑" panose="020B0503020204020204" pitchFamily="34" charset="-122"/>
            <a:ea typeface="微软雅黑" panose="020B0503020204020204" pitchFamily="34" charset="-122"/>
          </a:endParaRPr>
        </a:p>
      </dgm:t>
    </dgm:pt>
    <dgm:pt modelId="{2A436584-B4CC-42CB-B38E-EBC355A0794A}" type="parTrans" cxnId="{6920C149-D9F4-41B7-B009-08429AF0A057}">
      <dgm:prSet/>
      <dgm:spPr/>
      <dgm:t>
        <a:bodyPr/>
        <a:lstStyle/>
        <a:p>
          <a:endParaRPr lang="zh-CN" altLang="en-US">
            <a:latin typeface="微软雅黑" panose="020B0503020204020204" pitchFamily="34" charset="-122"/>
            <a:ea typeface="微软雅黑" panose="020B0503020204020204" pitchFamily="34" charset="-122"/>
          </a:endParaRPr>
        </a:p>
      </dgm:t>
    </dgm:pt>
    <dgm:pt modelId="{73F8006F-762D-400A-AF3F-F8A1E1D890F4}" type="sibTrans" cxnId="{6920C149-D9F4-41B7-B009-08429AF0A057}">
      <dgm:prSet/>
      <dgm:spPr/>
      <dgm:t>
        <a:bodyPr/>
        <a:lstStyle/>
        <a:p>
          <a:endParaRPr lang="zh-CN" altLang="en-US">
            <a:latin typeface="微软雅黑" panose="020B0503020204020204" pitchFamily="34" charset="-122"/>
            <a:ea typeface="微软雅黑" panose="020B0503020204020204" pitchFamily="34" charset="-122"/>
          </a:endParaRPr>
        </a:p>
      </dgm:t>
    </dgm:pt>
    <dgm:pt modelId="{68E3787B-A76A-4E47-A01B-752B8C1D09DA}">
      <dgm:prSet phldrT="[文本]"/>
      <dgm:spPr/>
      <dgm:t>
        <a:bodyPr/>
        <a:lstStyle/>
        <a:p>
          <a:r>
            <a:rPr lang="zh-CN" altLang="en-US" dirty="0" smtClean="0">
              <a:latin typeface="微软雅黑" panose="020B0503020204020204" pitchFamily="34" charset="-122"/>
              <a:ea typeface="微软雅黑" panose="020B0503020204020204" pitchFamily="34" charset="-122"/>
            </a:rPr>
            <a:t>技术创新</a:t>
          </a:r>
          <a:endParaRPr lang="zh-CN" altLang="en-US" dirty="0">
            <a:latin typeface="微软雅黑" panose="020B0503020204020204" pitchFamily="34" charset="-122"/>
            <a:ea typeface="微软雅黑" panose="020B0503020204020204" pitchFamily="34" charset="-122"/>
          </a:endParaRPr>
        </a:p>
      </dgm:t>
    </dgm:pt>
    <dgm:pt modelId="{1B006AE2-9553-4B5E-B2EF-181598F2BC82}" type="parTrans" cxnId="{B368D81C-D631-4451-804F-B99B17F30BFF}">
      <dgm:prSet/>
      <dgm:spPr/>
      <dgm:t>
        <a:bodyPr/>
        <a:lstStyle/>
        <a:p>
          <a:endParaRPr lang="zh-CN" altLang="en-US">
            <a:latin typeface="微软雅黑" panose="020B0503020204020204" pitchFamily="34" charset="-122"/>
            <a:ea typeface="微软雅黑" panose="020B0503020204020204" pitchFamily="34" charset="-122"/>
          </a:endParaRPr>
        </a:p>
      </dgm:t>
    </dgm:pt>
    <dgm:pt modelId="{0C1D0B38-6747-4386-A6B0-7EEECDBB6CC7}" type="sibTrans" cxnId="{B368D81C-D631-4451-804F-B99B17F30BFF}">
      <dgm:prSet/>
      <dgm:spPr/>
      <dgm:t>
        <a:bodyPr/>
        <a:lstStyle/>
        <a:p>
          <a:endParaRPr lang="zh-CN" altLang="en-US">
            <a:latin typeface="微软雅黑" panose="020B0503020204020204" pitchFamily="34" charset="-122"/>
            <a:ea typeface="微软雅黑" panose="020B0503020204020204" pitchFamily="34" charset="-122"/>
          </a:endParaRPr>
        </a:p>
      </dgm:t>
    </dgm:pt>
    <dgm:pt modelId="{D0ED8C57-A31D-44F3-B7A1-D3778D2AEFC3}">
      <dgm:prSet phldrT="[文本]"/>
      <dgm:spPr/>
      <dgm:t>
        <a:bodyPr/>
        <a:lstStyle/>
        <a:p>
          <a:r>
            <a:rPr lang="zh-CN" altLang="en-US" dirty="0" smtClean="0">
              <a:latin typeface="微软雅黑" panose="020B0503020204020204" pitchFamily="34" charset="-122"/>
              <a:ea typeface="微软雅黑" panose="020B0503020204020204" pitchFamily="34" charset="-122"/>
            </a:rPr>
            <a:t>标准规范</a:t>
          </a:r>
          <a:endParaRPr lang="zh-CN" altLang="en-US" dirty="0">
            <a:latin typeface="微软雅黑" panose="020B0503020204020204" pitchFamily="34" charset="-122"/>
            <a:ea typeface="微软雅黑" panose="020B0503020204020204" pitchFamily="34" charset="-122"/>
          </a:endParaRPr>
        </a:p>
      </dgm:t>
    </dgm:pt>
    <dgm:pt modelId="{F25D88A5-1D99-46EA-8C3D-0ED5991B50D8}" type="parTrans" cxnId="{EB667832-8C59-48B4-9B9B-7752ABD0A9F2}">
      <dgm:prSet/>
      <dgm:spPr/>
      <dgm:t>
        <a:bodyPr/>
        <a:lstStyle/>
        <a:p>
          <a:endParaRPr lang="zh-CN" altLang="en-US">
            <a:latin typeface="微软雅黑" panose="020B0503020204020204" pitchFamily="34" charset="-122"/>
            <a:ea typeface="微软雅黑" panose="020B0503020204020204" pitchFamily="34" charset="-122"/>
          </a:endParaRPr>
        </a:p>
      </dgm:t>
    </dgm:pt>
    <dgm:pt modelId="{5E6047B7-7DFC-4DB0-922C-08B3E16EE3E3}" type="sibTrans" cxnId="{EB667832-8C59-48B4-9B9B-7752ABD0A9F2}">
      <dgm:prSet/>
      <dgm:spPr/>
      <dgm:t>
        <a:bodyPr/>
        <a:lstStyle/>
        <a:p>
          <a:endParaRPr lang="zh-CN" altLang="en-US">
            <a:latin typeface="微软雅黑" panose="020B0503020204020204" pitchFamily="34" charset="-122"/>
            <a:ea typeface="微软雅黑" panose="020B0503020204020204" pitchFamily="34" charset="-122"/>
          </a:endParaRPr>
        </a:p>
      </dgm:t>
    </dgm:pt>
    <dgm:pt modelId="{9495332D-40B7-4AD0-BB58-ECABD612749C}">
      <dgm:prSet phldrT="[文本]"/>
      <dgm:spPr/>
      <dgm:t>
        <a:bodyPr/>
        <a:lstStyle/>
        <a:p>
          <a:r>
            <a:rPr lang="zh-CN" altLang="en-US" dirty="0" smtClean="0">
              <a:latin typeface="微软雅黑" panose="020B0503020204020204" pitchFamily="34" charset="-122"/>
              <a:ea typeface="微软雅黑" panose="020B0503020204020204" pitchFamily="34" charset="-122"/>
            </a:rPr>
            <a:t>政策法规</a:t>
          </a:r>
          <a:endParaRPr lang="zh-CN" altLang="en-US" dirty="0">
            <a:latin typeface="微软雅黑" panose="020B0503020204020204" pitchFamily="34" charset="-122"/>
            <a:ea typeface="微软雅黑" panose="020B0503020204020204" pitchFamily="34" charset="-122"/>
          </a:endParaRPr>
        </a:p>
      </dgm:t>
    </dgm:pt>
    <dgm:pt modelId="{78363789-934C-493F-83C0-F148F30643AB}" type="parTrans" cxnId="{B1015B24-B1D1-4472-8394-33A1CEBEC5E1}">
      <dgm:prSet/>
      <dgm:spPr/>
      <dgm:t>
        <a:bodyPr/>
        <a:lstStyle/>
        <a:p>
          <a:endParaRPr lang="zh-CN" altLang="en-US">
            <a:latin typeface="微软雅黑" panose="020B0503020204020204" pitchFamily="34" charset="-122"/>
            <a:ea typeface="微软雅黑" panose="020B0503020204020204" pitchFamily="34" charset="-122"/>
          </a:endParaRPr>
        </a:p>
      </dgm:t>
    </dgm:pt>
    <dgm:pt modelId="{A482DA04-D3FB-4AAA-B783-99AF9579EFBD}" type="sibTrans" cxnId="{B1015B24-B1D1-4472-8394-33A1CEBEC5E1}">
      <dgm:prSet/>
      <dgm:spPr/>
      <dgm:t>
        <a:bodyPr/>
        <a:lstStyle/>
        <a:p>
          <a:endParaRPr lang="zh-CN" altLang="en-US">
            <a:latin typeface="微软雅黑" panose="020B0503020204020204" pitchFamily="34" charset="-122"/>
            <a:ea typeface="微软雅黑" panose="020B0503020204020204" pitchFamily="34" charset="-122"/>
          </a:endParaRPr>
        </a:p>
      </dgm:t>
    </dgm:pt>
    <dgm:pt modelId="{69B386D0-3FA0-4FAF-864D-0A7974A8CFBF}" type="pres">
      <dgm:prSet presAssocID="{71466FEA-E24A-430C-996E-A942476AC5F9}" presName="Name0" presStyleCnt="0">
        <dgm:presLayoutVars>
          <dgm:chMax val="1"/>
          <dgm:dir/>
          <dgm:animLvl val="ctr"/>
          <dgm:resizeHandles val="exact"/>
        </dgm:presLayoutVars>
      </dgm:prSet>
      <dgm:spPr/>
      <dgm:t>
        <a:bodyPr/>
        <a:lstStyle/>
        <a:p>
          <a:endParaRPr lang="zh-CN" altLang="en-US"/>
        </a:p>
      </dgm:t>
    </dgm:pt>
    <dgm:pt modelId="{99B87BD8-3505-4480-B636-A1C2EDC65493}" type="pres">
      <dgm:prSet presAssocID="{78C07B86-51F8-416A-A031-AEF2EF8416FF}" presName="centerShape" presStyleLbl="node0" presStyleIdx="0" presStyleCnt="1"/>
      <dgm:spPr/>
      <dgm:t>
        <a:bodyPr/>
        <a:lstStyle/>
        <a:p>
          <a:endParaRPr lang="zh-CN" altLang="en-US"/>
        </a:p>
      </dgm:t>
    </dgm:pt>
    <dgm:pt modelId="{C211C80F-4807-4140-A530-D340C7AA3CDE}" type="pres">
      <dgm:prSet presAssocID="{5EE0F823-8AA7-4D4B-9E56-70197D873DE3}" presName="node" presStyleLbl="node1" presStyleIdx="0" presStyleCnt="4">
        <dgm:presLayoutVars>
          <dgm:bulletEnabled val="1"/>
        </dgm:presLayoutVars>
      </dgm:prSet>
      <dgm:spPr/>
      <dgm:t>
        <a:bodyPr/>
        <a:lstStyle/>
        <a:p>
          <a:endParaRPr lang="zh-CN" altLang="en-US"/>
        </a:p>
      </dgm:t>
    </dgm:pt>
    <dgm:pt modelId="{BB066EC8-FFCB-411F-BAC6-493CDF6D3C3A}" type="pres">
      <dgm:prSet presAssocID="{5EE0F823-8AA7-4D4B-9E56-70197D873DE3}" presName="dummy" presStyleCnt="0"/>
      <dgm:spPr/>
    </dgm:pt>
    <dgm:pt modelId="{D5840F6E-8208-4539-BEA4-5B853B36952C}" type="pres">
      <dgm:prSet presAssocID="{73F8006F-762D-400A-AF3F-F8A1E1D890F4}" presName="sibTrans" presStyleLbl="sibTrans2D1" presStyleIdx="0" presStyleCnt="4"/>
      <dgm:spPr/>
      <dgm:t>
        <a:bodyPr/>
        <a:lstStyle/>
        <a:p>
          <a:endParaRPr lang="zh-CN" altLang="en-US"/>
        </a:p>
      </dgm:t>
    </dgm:pt>
    <dgm:pt modelId="{C15B29C6-540B-49A6-9669-2C3A2B5B8233}" type="pres">
      <dgm:prSet presAssocID="{68E3787B-A76A-4E47-A01B-752B8C1D09DA}" presName="node" presStyleLbl="node1" presStyleIdx="1" presStyleCnt="4">
        <dgm:presLayoutVars>
          <dgm:bulletEnabled val="1"/>
        </dgm:presLayoutVars>
      </dgm:prSet>
      <dgm:spPr/>
      <dgm:t>
        <a:bodyPr/>
        <a:lstStyle/>
        <a:p>
          <a:endParaRPr lang="zh-CN" altLang="en-US"/>
        </a:p>
      </dgm:t>
    </dgm:pt>
    <dgm:pt modelId="{B259234A-EDBF-4D74-B31A-61977AEB424B}" type="pres">
      <dgm:prSet presAssocID="{68E3787B-A76A-4E47-A01B-752B8C1D09DA}" presName="dummy" presStyleCnt="0"/>
      <dgm:spPr/>
    </dgm:pt>
    <dgm:pt modelId="{9D184A82-81C9-4670-B735-04B22DA862F7}" type="pres">
      <dgm:prSet presAssocID="{0C1D0B38-6747-4386-A6B0-7EEECDBB6CC7}" presName="sibTrans" presStyleLbl="sibTrans2D1" presStyleIdx="1" presStyleCnt="4"/>
      <dgm:spPr/>
      <dgm:t>
        <a:bodyPr/>
        <a:lstStyle/>
        <a:p>
          <a:endParaRPr lang="zh-CN" altLang="en-US"/>
        </a:p>
      </dgm:t>
    </dgm:pt>
    <dgm:pt modelId="{D477FE51-5D3B-4F57-AE51-A1D90C62828E}" type="pres">
      <dgm:prSet presAssocID="{D0ED8C57-A31D-44F3-B7A1-D3778D2AEFC3}" presName="node" presStyleLbl="node1" presStyleIdx="2" presStyleCnt="4">
        <dgm:presLayoutVars>
          <dgm:bulletEnabled val="1"/>
        </dgm:presLayoutVars>
      </dgm:prSet>
      <dgm:spPr/>
      <dgm:t>
        <a:bodyPr/>
        <a:lstStyle/>
        <a:p>
          <a:endParaRPr lang="zh-CN" altLang="en-US"/>
        </a:p>
      </dgm:t>
    </dgm:pt>
    <dgm:pt modelId="{2465E3AB-EEF5-474C-9EBB-18C95F4CC13A}" type="pres">
      <dgm:prSet presAssocID="{D0ED8C57-A31D-44F3-B7A1-D3778D2AEFC3}" presName="dummy" presStyleCnt="0"/>
      <dgm:spPr/>
    </dgm:pt>
    <dgm:pt modelId="{581C080F-F9B4-4BA0-9C7E-C7137FDD4E51}" type="pres">
      <dgm:prSet presAssocID="{5E6047B7-7DFC-4DB0-922C-08B3E16EE3E3}" presName="sibTrans" presStyleLbl="sibTrans2D1" presStyleIdx="2" presStyleCnt="4"/>
      <dgm:spPr/>
      <dgm:t>
        <a:bodyPr/>
        <a:lstStyle/>
        <a:p>
          <a:endParaRPr lang="zh-CN" altLang="en-US"/>
        </a:p>
      </dgm:t>
    </dgm:pt>
    <dgm:pt modelId="{4CAEF809-C117-4A88-AD9F-4AE125FF1F30}" type="pres">
      <dgm:prSet presAssocID="{9495332D-40B7-4AD0-BB58-ECABD612749C}" presName="node" presStyleLbl="node1" presStyleIdx="3" presStyleCnt="4">
        <dgm:presLayoutVars>
          <dgm:bulletEnabled val="1"/>
        </dgm:presLayoutVars>
      </dgm:prSet>
      <dgm:spPr/>
      <dgm:t>
        <a:bodyPr/>
        <a:lstStyle/>
        <a:p>
          <a:endParaRPr lang="zh-CN" altLang="en-US"/>
        </a:p>
      </dgm:t>
    </dgm:pt>
    <dgm:pt modelId="{CEEBD56F-961C-4252-8AFF-DB77570D5BEE}" type="pres">
      <dgm:prSet presAssocID="{9495332D-40B7-4AD0-BB58-ECABD612749C}" presName="dummy" presStyleCnt="0"/>
      <dgm:spPr/>
    </dgm:pt>
    <dgm:pt modelId="{7284D062-899E-4007-8E3E-70E9DC76EAFB}" type="pres">
      <dgm:prSet presAssocID="{A482DA04-D3FB-4AAA-B783-99AF9579EFBD}" presName="sibTrans" presStyleLbl="sibTrans2D1" presStyleIdx="3" presStyleCnt="4"/>
      <dgm:spPr/>
      <dgm:t>
        <a:bodyPr/>
        <a:lstStyle/>
        <a:p>
          <a:endParaRPr lang="zh-CN" altLang="en-US"/>
        </a:p>
      </dgm:t>
    </dgm:pt>
  </dgm:ptLst>
  <dgm:cxnLst>
    <dgm:cxn modelId="{5B7C28B8-CD4B-4AA2-B0F4-1E694C0D0684}" type="presOf" srcId="{68E3787B-A76A-4E47-A01B-752B8C1D09DA}" destId="{C15B29C6-540B-49A6-9669-2C3A2B5B8233}" srcOrd="0" destOrd="0" presId="urn:microsoft.com/office/officeart/2005/8/layout/radial6"/>
    <dgm:cxn modelId="{2F9E59B8-78AE-4476-9BBA-8CB43509F42F}" type="presOf" srcId="{A482DA04-D3FB-4AAA-B783-99AF9579EFBD}" destId="{7284D062-899E-4007-8E3E-70E9DC76EAFB}" srcOrd="0" destOrd="0" presId="urn:microsoft.com/office/officeart/2005/8/layout/radial6"/>
    <dgm:cxn modelId="{6920C149-D9F4-41B7-B009-08429AF0A057}" srcId="{78C07B86-51F8-416A-A031-AEF2EF8416FF}" destId="{5EE0F823-8AA7-4D4B-9E56-70197D873DE3}" srcOrd="0" destOrd="0" parTransId="{2A436584-B4CC-42CB-B38E-EBC355A0794A}" sibTransId="{73F8006F-762D-400A-AF3F-F8A1E1D890F4}"/>
    <dgm:cxn modelId="{C1EFD06E-1BF3-4CE3-91A5-98B626768925}" type="presOf" srcId="{5EE0F823-8AA7-4D4B-9E56-70197D873DE3}" destId="{C211C80F-4807-4140-A530-D340C7AA3CDE}" srcOrd="0" destOrd="0" presId="urn:microsoft.com/office/officeart/2005/8/layout/radial6"/>
    <dgm:cxn modelId="{A9A971DF-FCD2-4C94-B3CE-BE05210F9B0C}" type="presOf" srcId="{D0ED8C57-A31D-44F3-B7A1-D3778D2AEFC3}" destId="{D477FE51-5D3B-4F57-AE51-A1D90C62828E}" srcOrd="0" destOrd="0" presId="urn:microsoft.com/office/officeart/2005/8/layout/radial6"/>
    <dgm:cxn modelId="{B28BFAAE-035C-4A99-AE5B-35B0509993AE}" type="presOf" srcId="{71466FEA-E24A-430C-996E-A942476AC5F9}" destId="{69B386D0-3FA0-4FAF-864D-0A7974A8CFBF}" srcOrd="0" destOrd="0" presId="urn:microsoft.com/office/officeart/2005/8/layout/radial6"/>
    <dgm:cxn modelId="{5DC74D72-DCF2-4478-96FC-A0F77AFCBBB1}" srcId="{71466FEA-E24A-430C-996E-A942476AC5F9}" destId="{78C07B86-51F8-416A-A031-AEF2EF8416FF}" srcOrd="0" destOrd="0" parTransId="{EF5AAA13-B006-46B0-B4FB-39426E07D47E}" sibTransId="{0B7B91D4-0CE3-4440-8DAE-069A7803386F}"/>
    <dgm:cxn modelId="{EB667832-8C59-48B4-9B9B-7752ABD0A9F2}" srcId="{78C07B86-51F8-416A-A031-AEF2EF8416FF}" destId="{D0ED8C57-A31D-44F3-B7A1-D3778D2AEFC3}" srcOrd="2" destOrd="0" parTransId="{F25D88A5-1D99-46EA-8C3D-0ED5991B50D8}" sibTransId="{5E6047B7-7DFC-4DB0-922C-08B3E16EE3E3}"/>
    <dgm:cxn modelId="{E607C8CF-7D17-4E60-88D3-414FD0187E8A}" type="presOf" srcId="{73F8006F-762D-400A-AF3F-F8A1E1D890F4}" destId="{D5840F6E-8208-4539-BEA4-5B853B36952C}" srcOrd="0" destOrd="0" presId="urn:microsoft.com/office/officeart/2005/8/layout/radial6"/>
    <dgm:cxn modelId="{2EF0AB9C-5EB2-4580-895F-CCBAC9627F4E}" type="presOf" srcId="{0C1D0B38-6747-4386-A6B0-7EEECDBB6CC7}" destId="{9D184A82-81C9-4670-B735-04B22DA862F7}" srcOrd="0" destOrd="0" presId="urn:microsoft.com/office/officeart/2005/8/layout/radial6"/>
    <dgm:cxn modelId="{B1015B24-B1D1-4472-8394-33A1CEBEC5E1}" srcId="{78C07B86-51F8-416A-A031-AEF2EF8416FF}" destId="{9495332D-40B7-4AD0-BB58-ECABD612749C}" srcOrd="3" destOrd="0" parTransId="{78363789-934C-493F-83C0-F148F30643AB}" sibTransId="{A482DA04-D3FB-4AAA-B783-99AF9579EFBD}"/>
    <dgm:cxn modelId="{0CF51A68-4B70-45D6-A1FE-C8585A90C112}" type="presOf" srcId="{5E6047B7-7DFC-4DB0-922C-08B3E16EE3E3}" destId="{581C080F-F9B4-4BA0-9C7E-C7137FDD4E51}" srcOrd="0" destOrd="0" presId="urn:microsoft.com/office/officeart/2005/8/layout/radial6"/>
    <dgm:cxn modelId="{39A4073F-AC78-451B-8A15-4490A364DAFB}" type="presOf" srcId="{9495332D-40B7-4AD0-BB58-ECABD612749C}" destId="{4CAEF809-C117-4A88-AD9F-4AE125FF1F30}" srcOrd="0" destOrd="0" presId="urn:microsoft.com/office/officeart/2005/8/layout/radial6"/>
    <dgm:cxn modelId="{2E8E2F66-7667-4CD4-8AA6-DA2EF3991E1B}" type="presOf" srcId="{78C07B86-51F8-416A-A031-AEF2EF8416FF}" destId="{99B87BD8-3505-4480-B636-A1C2EDC65493}" srcOrd="0" destOrd="0" presId="urn:microsoft.com/office/officeart/2005/8/layout/radial6"/>
    <dgm:cxn modelId="{B368D81C-D631-4451-804F-B99B17F30BFF}" srcId="{78C07B86-51F8-416A-A031-AEF2EF8416FF}" destId="{68E3787B-A76A-4E47-A01B-752B8C1D09DA}" srcOrd="1" destOrd="0" parTransId="{1B006AE2-9553-4B5E-B2EF-181598F2BC82}" sibTransId="{0C1D0B38-6747-4386-A6B0-7EEECDBB6CC7}"/>
    <dgm:cxn modelId="{56BCBACF-CBD8-4D47-9051-8CD447E49C5D}" type="presParOf" srcId="{69B386D0-3FA0-4FAF-864D-0A7974A8CFBF}" destId="{99B87BD8-3505-4480-B636-A1C2EDC65493}" srcOrd="0" destOrd="0" presId="urn:microsoft.com/office/officeart/2005/8/layout/radial6"/>
    <dgm:cxn modelId="{65ED2435-6350-4C33-84E0-9C6B9DB8195E}" type="presParOf" srcId="{69B386D0-3FA0-4FAF-864D-0A7974A8CFBF}" destId="{C211C80F-4807-4140-A530-D340C7AA3CDE}" srcOrd="1" destOrd="0" presId="urn:microsoft.com/office/officeart/2005/8/layout/radial6"/>
    <dgm:cxn modelId="{054F26E1-011D-4FA2-BB01-17855419E164}" type="presParOf" srcId="{69B386D0-3FA0-4FAF-864D-0A7974A8CFBF}" destId="{BB066EC8-FFCB-411F-BAC6-493CDF6D3C3A}" srcOrd="2" destOrd="0" presId="urn:microsoft.com/office/officeart/2005/8/layout/radial6"/>
    <dgm:cxn modelId="{CA56B43C-710C-4EF1-874C-906D82599CCC}" type="presParOf" srcId="{69B386D0-3FA0-4FAF-864D-0A7974A8CFBF}" destId="{D5840F6E-8208-4539-BEA4-5B853B36952C}" srcOrd="3" destOrd="0" presId="urn:microsoft.com/office/officeart/2005/8/layout/radial6"/>
    <dgm:cxn modelId="{7D88E4FE-D1F9-4DDF-98EF-3BA23B3F78EB}" type="presParOf" srcId="{69B386D0-3FA0-4FAF-864D-0A7974A8CFBF}" destId="{C15B29C6-540B-49A6-9669-2C3A2B5B8233}" srcOrd="4" destOrd="0" presId="urn:microsoft.com/office/officeart/2005/8/layout/radial6"/>
    <dgm:cxn modelId="{DB734CE4-08CB-41AD-9008-F3506C349873}" type="presParOf" srcId="{69B386D0-3FA0-4FAF-864D-0A7974A8CFBF}" destId="{B259234A-EDBF-4D74-B31A-61977AEB424B}" srcOrd="5" destOrd="0" presId="urn:microsoft.com/office/officeart/2005/8/layout/radial6"/>
    <dgm:cxn modelId="{85997801-6C5E-4ADE-AF10-C847C896B548}" type="presParOf" srcId="{69B386D0-3FA0-4FAF-864D-0A7974A8CFBF}" destId="{9D184A82-81C9-4670-B735-04B22DA862F7}" srcOrd="6" destOrd="0" presId="urn:microsoft.com/office/officeart/2005/8/layout/radial6"/>
    <dgm:cxn modelId="{00C10DFC-D302-4051-9F28-9149FA3515B0}" type="presParOf" srcId="{69B386D0-3FA0-4FAF-864D-0A7974A8CFBF}" destId="{D477FE51-5D3B-4F57-AE51-A1D90C62828E}" srcOrd="7" destOrd="0" presId="urn:microsoft.com/office/officeart/2005/8/layout/radial6"/>
    <dgm:cxn modelId="{A83E14C7-1DF9-44DB-8356-17C05E940B17}" type="presParOf" srcId="{69B386D0-3FA0-4FAF-864D-0A7974A8CFBF}" destId="{2465E3AB-EEF5-474C-9EBB-18C95F4CC13A}" srcOrd="8" destOrd="0" presId="urn:microsoft.com/office/officeart/2005/8/layout/radial6"/>
    <dgm:cxn modelId="{DABBA7DD-1E6E-44BA-8B17-50CF887EF80B}" type="presParOf" srcId="{69B386D0-3FA0-4FAF-864D-0A7974A8CFBF}" destId="{581C080F-F9B4-4BA0-9C7E-C7137FDD4E51}" srcOrd="9" destOrd="0" presId="urn:microsoft.com/office/officeart/2005/8/layout/radial6"/>
    <dgm:cxn modelId="{2506DE79-A86F-47A1-B3B5-A4C70656B9FB}" type="presParOf" srcId="{69B386D0-3FA0-4FAF-864D-0A7974A8CFBF}" destId="{4CAEF809-C117-4A88-AD9F-4AE125FF1F30}" srcOrd="10" destOrd="0" presId="urn:microsoft.com/office/officeart/2005/8/layout/radial6"/>
    <dgm:cxn modelId="{7B940021-4F91-4663-816B-D62E2DC2BF6E}" type="presParOf" srcId="{69B386D0-3FA0-4FAF-864D-0A7974A8CFBF}" destId="{CEEBD56F-961C-4252-8AFF-DB77570D5BEE}" srcOrd="11" destOrd="0" presId="urn:microsoft.com/office/officeart/2005/8/layout/radial6"/>
    <dgm:cxn modelId="{E6A2BFA7-79C1-43EA-8BD1-6FB79827EDD7}" type="presParOf" srcId="{69B386D0-3FA0-4FAF-864D-0A7974A8CFBF}" destId="{7284D062-899E-4007-8E3E-70E9DC76EAFB}"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60846-4C2D-49A6-A374-EA8DE61E5F6D}">
      <dsp:nvSpPr>
        <dsp:cNvPr id="0" name=""/>
        <dsp:cNvSpPr/>
      </dsp:nvSpPr>
      <dsp:spPr>
        <a:xfrm>
          <a:off x="2761506" y="1717390"/>
          <a:ext cx="2099033" cy="2099033"/>
        </a:xfrm>
        <a:prstGeom prst="gear9">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smtClean="0">
              <a:latin typeface="微软雅黑" panose="020B0503020204020204" pitchFamily="34" charset="-122"/>
              <a:ea typeface="微软雅黑" panose="020B0503020204020204" pitchFamily="34" charset="-122"/>
            </a:rPr>
            <a:t>组织</a:t>
          </a:r>
          <a:endParaRPr lang="zh-CN" altLang="en-US" sz="2700" kern="1200" dirty="0">
            <a:latin typeface="微软雅黑" panose="020B0503020204020204" pitchFamily="34" charset="-122"/>
            <a:ea typeface="微软雅黑" panose="020B0503020204020204" pitchFamily="34" charset="-122"/>
          </a:endParaRPr>
        </a:p>
      </dsp:txBody>
      <dsp:txXfrm>
        <a:off x="3183505" y="2209078"/>
        <a:ext cx="1255035" cy="1078947"/>
      </dsp:txXfrm>
    </dsp:sp>
    <dsp:sp modelId="{2039D763-F095-4D06-ADCB-2C21BBD133E8}">
      <dsp:nvSpPr>
        <dsp:cNvPr id="0" name=""/>
        <dsp:cNvSpPr/>
      </dsp:nvSpPr>
      <dsp:spPr>
        <a:xfrm>
          <a:off x="1540251" y="1221255"/>
          <a:ext cx="1526569" cy="1526569"/>
        </a:xfrm>
        <a:prstGeom prst="gear6">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smtClean="0">
              <a:latin typeface="微软雅黑" panose="020B0503020204020204" pitchFamily="34" charset="-122"/>
              <a:ea typeface="微软雅黑" panose="020B0503020204020204" pitchFamily="34" charset="-122"/>
            </a:rPr>
            <a:t>流程</a:t>
          </a:r>
          <a:endParaRPr lang="zh-CN" altLang="en-US" sz="2700" kern="1200" dirty="0">
            <a:latin typeface="微软雅黑" panose="020B0503020204020204" pitchFamily="34" charset="-122"/>
            <a:ea typeface="微软雅黑" panose="020B0503020204020204" pitchFamily="34" charset="-122"/>
          </a:endParaRPr>
        </a:p>
      </dsp:txBody>
      <dsp:txXfrm>
        <a:off x="1924569" y="1607896"/>
        <a:ext cx="757933" cy="753287"/>
      </dsp:txXfrm>
    </dsp:sp>
    <dsp:sp modelId="{26177A07-23B7-4CED-8B36-744A46DF2B80}">
      <dsp:nvSpPr>
        <dsp:cNvPr id="0" name=""/>
        <dsp:cNvSpPr/>
      </dsp:nvSpPr>
      <dsp:spPr>
        <a:xfrm rot="20700000">
          <a:off x="2395285" y="168078"/>
          <a:ext cx="1495726" cy="1495726"/>
        </a:xfrm>
        <a:prstGeom prst="gear6">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smtClean="0">
              <a:latin typeface="微软雅黑" panose="020B0503020204020204" pitchFamily="34" charset="-122"/>
              <a:ea typeface="微软雅黑" panose="020B0503020204020204" pitchFamily="34" charset="-122"/>
            </a:rPr>
            <a:t>技术</a:t>
          </a:r>
          <a:endParaRPr lang="zh-CN" altLang="en-US" sz="2700" kern="1200" dirty="0">
            <a:latin typeface="微软雅黑" panose="020B0503020204020204" pitchFamily="34" charset="-122"/>
            <a:ea typeface="微软雅黑" panose="020B0503020204020204" pitchFamily="34" charset="-122"/>
          </a:endParaRPr>
        </a:p>
      </dsp:txBody>
      <dsp:txXfrm rot="-20700000">
        <a:off x="2723342" y="496135"/>
        <a:ext cx="839613" cy="839613"/>
      </dsp:txXfrm>
    </dsp:sp>
    <dsp:sp modelId="{9051E016-EB91-42C9-A558-E8D891794FCD}">
      <dsp:nvSpPr>
        <dsp:cNvPr id="0" name=""/>
        <dsp:cNvSpPr/>
      </dsp:nvSpPr>
      <dsp:spPr>
        <a:xfrm>
          <a:off x="2596003" y="1402976"/>
          <a:ext cx="2686762" cy="2686762"/>
        </a:xfrm>
        <a:prstGeom prst="circularArrow">
          <a:avLst>
            <a:gd name="adj1" fmla="val 4687"/>
            <a:gd name="adj2" fmla="val 299029"/>
            <a:gd name="adj3" fmla="val 2506562"/>
            <a:gd name="adj4" fmla="val 15882121"/>
            <a:gd name="adj5" fmla="val 5469"/>
          </a:avLst>
        </a:prstGeom>
        <a:solidFill>
          <a:schemeClr val="accent2"/>
        </a:solidFill>
        <a:ln>
          <a:solidFill>
            <a:srgbClr val="C00000"/>
          </a:solidFill>
        </a:ln>
        <a:effectLst/>
      </dsp:spPr>
      <dsp:style>
        <a:lnRef idx="0">
          <a:scrgbClr r="0" g="0" b="0"/>
        </a:lnRef>
        <a:fillRef idx="1">
          <a:scrgbClr r="0" g="0" b="0"/>
        </a:fillRef>
        <a:effectRef idx="0">
          <a:scrgbClr r="0" g="0" b="0"/>
        </a:effectRef>
        <a:fontRef idx="minor">
          <a:schemeClr val="lt1"/>
        </a:fontRef>
      </dsp:style>
    </dsp:sp>
    <dsp:sp modelId="{F58DB544-9908-455B-940C-317315A10222}">
      <dsp:nvSpPr>
        <dsp:cNvPr id="0" name=""/>
        <dsp:cNvSpPr/>
      </dsp:nvSpPr>
      <dsp:spPr>
        <a:xfrm>
          <a:off x="1269898" y="885105"/>
          <a:ext cx="1952100" cy="1952100"/>
        </a:xfrm>
        <a:prstGeom prst="leftCircularArrow">
          <a:avLst>
            <a:gd name="adj1" fmla="val 6452"/>
            <a:gd name="adj2" fmla="val 429999"/>
            <a:gd name="adj3" fmla="val 10489124"/>
            <a:gd name="adj4" fmla="val 14837806"/>
            <a:gd name="adj5" fmla="val 7527"/>
          </a:avLst>
        </a:prstGeom>
        <a:solidFill>
          <a:schemeClr val="accent2"/>
        </a:solidFill>
        <a:ln>
          <a:solidFill>
            <a:srgbClr val="C00000"/>
          </a:solidFill>
        </a:ln>
        <a:effectLst/>
      </dsp:spPr>
      <dsp:style>
        <a:lnRef idx="0">
          <a:scrgbClr r="0" g="0" b="0"/>
        </a:lnRef>
        <a:fillRef idx="1">
          <a:scrgbClr r="0" g="0" b="0"/>
        </a:fillRef>
        <a:effectRef idx="0">
          <a:scrgbClr r="0" g="0" b="0"/>
        </a:effectRef>
        <a:fontRef idx="minor">
          <a:schemeClr val="lt1"/>
        </a:fontRef>
      </dsp:style>
    </dsp:sp>
    <dsp:sp modelId="{5770A4FA-2719-4811-AB0E-338ECC11B501}">
      <dsp:nvSpPr>
        <dsp:cNvPr id="0" name=""/>
        <dsp:cNvSpPr/>
      </dsp:nvSpPr>
      <dsp:spPr>
        <a:xfrm>
          <a:off x="2049308" y="-157920"/>
          <a:ext cx="2104757" cy="2104757"/>
        </a:xfrm>
        <a:prstGeom prst="circularArrow">
          <a:avLst>
            <a:gd name="adj1" fmla="val 5984"/>
            <a:gd name="adj2" fmla="val 394124"/>
            <a:gd name="adj3" fmla="val 13313824"/>
            <a:gd name="adj4" fmla="val 10508221"/>
            <a:gd name="adj5" fmla="val 6981"/>
          </a:avLst>
        </a:prstGeom>
        <a:solidFill>
          <a:schemeClr val="accent2"/>
        </a:solidFill>
        <a:ln>
          <a:solidFill>
            <a:srgbClr val="C00000"/>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4D062-899E-4007-8E3E-70E9DC76EAFB}">
      <dsp:nvSpPr>
        <dsp:cNvPr id="0" name=""/>
        <dsp:cNvSpPr/>
      </dsp:nvSpPr>
      <dsp:spPr>
        <a:xfrm>
          <a:off x="2808217" y="390454"/>
          <a:ext cx="2613165" cy="2613165"/>
        </a:xfrm>
        <a:prstGeom prst="blockArc">
          <a:avLst>
            <a:gd name="adj1" fmla="val 10800000"/>
            <a:gd name="adj2" fmla="val 16200000"/>
            <a:gd name="adj3" fmla="val 4635"/>
          </a:avLst>
        </a:prstGeom>
        <a:solidFill>
          <a:schemeClr val="accent2">
            <a:shade val="90000"/>
            <a:hueOff val="-35851"/>
            <a:satOff val="-4207"/>
            <a:lumOff val="230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1C080F-F9B4-4BA0-9C7E-C7137FDD4E51}">
      <dsp:nvSpPr>
        <dsp:cNvPr id="0" name=""/>
        <dsp:cNvSpPr/>
      </dsp:nvSpPr>
      <dsp:spPr>
        <a:xfrm>
          <a:off x="2808217" y="390454"/>
          <a:ext cx="2613165" cy="2613165"/>
        </a:xfrm>
        <a:prstGeom prst="blockArc">
          <a:avLst>
            <a:gd name="adj1" fmla="val 5400000"/>
            <a:gd name="adj2" fmla="val 10800000"/>
            <a:gd name="adj3" fmla="val 4635"/>
          </a:avLst>
        </a:prstGeom>
        <a:solidFill>
          <a:schemeClr val="accent2">
            <a:shade val="90000"/>
            <a:hueOff val="-23901"/>
            <a:satOff val="-2805"/>
            <a:lumOff val="153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184A82-81C9-4670-B735-04B22DA862F7}">
      <dsp:nvSpPr>
        <dsp:cNvPr id="0" name=""/>
        <dsp:cNvSpPr/>
      </dsp:nvSpPr>
      <dsp:spPr>
        <a:xfrm>
          <a:off x="2808217" y="390454"/>
          <a:ext cx="2613165" cy="2613165"/>
        </a:xfrm>
        <a:prstGeom prst="blockArc">
          <a:avLst>
            <a:gd name="adj1" fmla="val 0"/>
            <a:gd name="adj2" fmla="val 5400000"/>
            <a:gd name="adj3" fmla="val 4635"/>
          </a:avLst>
        </a:prstGeom>
        <a:solidFill>
          <a:schemeClr val="accent2">
            <a:shade val="90000"/>
            <a:hueOff val="-11950"/>
            <a:satOff val="-1402"/>
            <a:lumOff val="76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840F6E-8208-4539-BEA4-5B853B36952C}">
      <dsp:nvSpPr>
        <dsp:cNvPr id="0" name=""/>
        <dsp:cNvSpPr/>
      </dsp:nvSpPr>
      <dsp:spPr>
        <a:xfrm>
          <a:off x="2808217" y="390454"/>
          <a:ext cx="2613165" cy="2613165"/>
        </a:xfrm>
        <a:prstGeom prst="blockArc">
          <a:avLst>
            <a:gd name="adj1" fmla="val 16200000"/>
            <a:gd name="adj2" fmla="val 0"/>
            <a:gd name="adj3" fmla="val 4635"/>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B87BD8-3505-4480-B636-A1C2EDC65493}">
      <dsp:nvSpPr>
        <dsp:cNvPr id="0" name=""/>
        <dsp:cNvSpPr/>
      </dsp:nvSpPr>
      <dsp:spPr>
        <a:xfrm>
          <a:off x="3514055" y="1096292"/>
          <a:ext cx="1201489" cy="1201489"/>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数据安全</a:t>
          </a:r>
          <a:endParaRPr lang="zh-CN" altLang="en-US" sz="2000" kern="1200" dirty="0">
            <a:latin typeface="微软雅黑" panose="020B0503020204020204" pitchFamily="34" charset="-122"/>
            <a:ea typeface="微软雅黑" panose="020B0503020204020204" pitchFamily="34" charset="-122"/>
          </a:endParaRPr>
        </a:p>
      </dsp:txBody>
      <dsp:txXfrm>
        <a:off x="3690009" y="1272246"/>
        <a:ext cx="849581" cy="849581"/>
      </dsp:txXfrm>
    </dsp:sp>
    <dsp:sp modelId="{C211C80F-4807-4140-A530-D340C7AA3CDE}">
      <dsp:nvSpPr>
        <dsp:cNvPr id="0" name=""/>
        <dsp:cNvSpPr/>
      </dsp:nvSpPr>
      <dsp:spPr>
        <a:xfrm>
          <a:off x="3694278" y="211"/>
          <a:ext cx="841042" cy="841042"/>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企业自律</a:t>
          </a:r>
          <a:endParaRPr lang="zh-CN" altLang="en-US" sz="1400" kern="1200" dirty="0">
            <a:latin typeface="微软雅黑" panose="020B0503020204020204" pitchFamily="34" charset="-122"/>
            <a:ea typeface="微软雅黑" panose="020B0503020204020204" pitchFamily="34" charset="-122"/>
          </a:endParaRPr>
        </a:p>
      </dsp:txBody>
      <dsp:txXfrm>
        <a:off x="3817446" y="123379"/>
        <a:ext cx="594706" cy="594706"/>
      </dsp:txXfrm>
    </dsp:sp>
    <dsp:sp modelId="{C15B29C6-540B-49A6-9669-2C3A2B5B8233}">
      <dsp:nvSpPr>
        <dsp:cNvPr id="0" name=""/>
        <dsp:cNvSpPr/>
      </dsp:nvSpPr>
      <dsp:spPr>
        <a:xfrm>
          <a:off x="4970583" y="1276516"/>
          <a:ext cx="841042" cy="841042"/>
        </a:xfrm>
        <a:prstGeom prst="ellipse">
          <a:avLst/>
        </a:prstGeom>
        <a:solidFill>
          <a:schemeClr val="accent2">
            <a:shade val="80000"/>
            <a:hueOff val="-11957"/>
            <a:satOff val="-1341"/>
            <a:lumOff val="85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技术创新</a:t>
          </a:r>
          <a:endParaRPr lang="zh-CN" altLang="en-US" sz="1400" kern="1200" dirty="0">
            <a:latin typeface="微软雅黑" panose="020B0503020204020204" pitchFamily="34" charset="-122"/>
            <a:ea typeface="微软雅黑" panose="020B0503020204020204" pitchFamily="34" charset="-122"/>
          </a:endParaRPr>
        </a:p>
      </dsp:txBody>
      <dsp:txXfrm>
        <a:off x="5093751" y="1399684"/>
        <a:ext cx="594706" cy="594706"/>
      </dsp:txXfrm>
    </dsp:sp>
    <dsp:sp modelId="{D477FE51-5D3B-4F57-AE51-A1D90C62828E}">
      <dsp:nvSpPr>
        <dsp:cNvPr id="0" name=""/>
        <dsp:cNvSpPr/>
      </dsp:nvSpPr>
      <dsp:spPr>
        <a:xfrm>
          <a:off x="3694278" y="2552821"/>
          <a:ext cx="841042" cy="841042"/>
        </a:xfrm>
        <a:prstGeom prst="ellipse">
          <a:avLst/>
        </a:prstGeom>
        <a:solidFill>
          <a:schemeClr val="accent2">
            <a:shade val="80000"/>
            <a:hueOff val="-23915"/>
            <a:satOff val="-2683"/>
            <a:lumOff val="171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标准规范</a:t>
          </a:r>
          <a:endParaRPr lang="zh-CN" altLang="en-US" sz="1400" kern="1200" dirty="0">
            <a:latin typeface="微软雅黑" panose="020B0503020204020204" pitchFamily="34" charset="-122"/>
            <a:ea typeface="微软雅黑" panose="020B0503020204020204" pitchFamily="34" charset="-122"/>
          </a:endParaRPr>
        </a:p>
      </dsp:txBody>
      <dsp:txXfrm>
        <a:off x="3817446" y="2675989"/>
        <a:ext cx="594706" cy="594706"/>
      </dsp:txXfrm>
    </dsp:sp>
    <dsp:sp modelId="{4CAEF809-C117-4A88-AD9F-4AE125FF1F30}">
      <dsp:nvSpPr>
        <dsp:cNvPr id="0" name=""/>
        <dsp:cNvSpPr/>
      </dsp:nvSpPr>
      <dsp:spPr>
        <a:xfrm>
          <a:off x="2417973" y="1276516"/>
          <a:ext cx="841042" cy="841042"/>
        </a:xfrm>
        <a:prstGeom prst="ellipse">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政策法规</a:t>
          </a:r>
          <a:endParaRPr lang="zh-CN" altLang="en-US" sz="1400" kern="1200" dirty="0">
            <a:latin typeface="微软雅黑" panose="020B0503020204020204" pitchFamily="34" charset="-122"/>
            <a:ea typeface="微软雅黑" panose="020B0503020204020204" pitchFamily="34" charset="-122"/>
          </a:endParaRPr>
        </a:p>
      </dsp:txBody>
      <dsp:txXfrm>
        <a:off x="2541141" y="1399684"/>
        <a:ext cx="594706" cy="59470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宋体" pitchFamily="2" charset="-122"/>
                <a:cs typeface="+mn-cs"/>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B5F1C13-ABBF-4595-A526-7B195CE74552}" type="datetimeFigureOut">
              <a:rPr lang="zh-CN" altLang="en-US"/>
              <a:pPr/>
              <a:t>2016/6/27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宋体" pitchFamily="2" charset="-122"/>
                <a:cs typeface="+mn-cs"/>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0C85B39-045D-4E50-96BC-8276E2D9D648}" type="slidenum">
              <a:rPr lang="zh-CN" altLang="en-US"/>
              <a:pPr/>
              <a:t>‹#›</a:t>
            </a:fld>
            <a:endParaRPr lang="zh-CN" altLang="en-US"/>
          </a:p>
        </p:txBody>
      </p:sp>
    </p:spTree>
    <p:extLst>
      <p:ext uri="{BB962C8B-B14F-4D97-AF65-F5344CB8AC3E}">
        <p14:creationId xmlns:p14="http://schemas.microsoft.com/office/powerpoint/2010/main" val="3673462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宋体" pitchFamily="2" charset="-122"/>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A0E089E-7439-437C-8F10-A7D495ED639D}" type="datetimeFigureOut">
              <a:rPr lang="zh-CN" altLang="en-US"/>
              <a:pPr/>
              <a:t>2016/6/27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宋体" pitchFamily="2" charset="-122"/>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872E2DC-94FE-4708-8FED-1DB577F3C9B1}" type="slidenum">
              <a:rPr lang="zh-CN" altLang="en-US"/>
              <a:pPr/>
              <a:t>‹#›</a:t>
            </a:fld>
            <a:endParaRPr lang="zh-CN" altLang="en-US"/>
          </a:p>
        </p:txBody>
      </p:sp>
    </p:spTree>
    <p:extLst>
      <p:ext uri="{BB962C8B-B14F-4D97-AF65-F5344CB8AC3E}">
        <p14:creationId xmlns:p14="http://schemas.microsoft.com/office/powerpoint/2010/main" val="3799557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宋体"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4"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kumimoji="0" lang="zh-CN" altLang="en-US" smtClean="0"/>
          </a:p>
        </p:txBody>
      </p:sp>
      <p:sp>
        <p:nvSpPr>
          <p:cNvPr id="13315"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fontAlgn="base">
              <a:spcBef>
                <a:spcPct val="0"/>
              </a:spcBef>
              <a:spcAft>
                <a:spcPct val="0"/>
              </a:spcAft>
              <a:defRPr kumimoji="1" sz="2400">
                <a:solidFill>
                  <a:schemeClr val="tx1"/>
                </a:solidFill>
                <a:latin typeface="Arial" pitchFamily="34" charset="0"/>
                <a:ea typeface="宋体" pitchFamily="2" charset="-122"/>
              </a:defRPr>
            </a:lvl6pPr>
            <a:lvl7pPr marL="2971800" indent="-228600" fontAlgn="base">
              <a:spcBef>
                <a:spcPct val="0"/>
              </a:spcBef>
              <a:spcAft>
                <a:spcPct val="0"/>
              </a:spcAft>
              <a:defRPr kumimoji="1" sz="2400">
                <a:solidFill>
                  <a:schemeClr val="tx1"/>
                </a:solidFill>
                <a:latin typeface="Arial" pitchFamily="34" charset="0"/>
                <a:ea typeface="宋体" pitchFamily="2" charset="-122"/>
              </a:defRPr>
            </a:lvl7pPr>
            <a:lvl8pPr marL="3429000" indent="-228600" fontAlgn="base">
              <a:spcBef>
                <a:spcPct val="0"/>
              </a:spcBef>
              <a:spcAft>
                <a:spcPct val="0"/>
              </a:spcAft>
              <a:defRPr kumimoji="1" sz="2400">
                <a:solidFill>
                  <a:schemeClr val="tx1"/>
                </a:solidFill>
                <a:latin typeface="Arial" pitchFamily="34" charset="0"/>
                <a:ea typeface="宋体" pitchFamily="2" charset="-122"/>
              </a:defRPr>
            </a:lvl8pPr>
            <a:lvl9pPr marL="3886200" indent="-228600" fontAlgn="base">
              <a:spcBef>
                <a:spcPct val="0"/>
              </a:spcBef>
              <a:spcAft>
                <a:spcPct val="0"/>
              </a:spcAft>
              <a:defRPr kumimoji="1" sz="2400">
                <a:solidFill>
                  <a:schemeClr val="tx1"/>
                </a:solidFill>
                <a:latin typeface="Arial" pitchFamily="34" charset="0"/>
                <a:ea typeface="宋体" pitchFamily="2" charset="-122"/>
              </a:defRPr>
            </a:lvl9pPr>
          </a:lstStyle>
          <a:p>
            <a:fld id="{0B64B310-922F-40C0-B77F-09688C15452A}" type="slidenum">
              <a:rPr kumimoji="0" lang="zh-CN" altLang="en-US" sz="1200"/>
              <a:pPr/>
              <a:t>1</a:t>
            </a:fld>
            <a:endParaRPr kumimoji="0" lang="zh-CN" altLang="en-US" sz="1200"/>
          </a:p>
        </p:txBody>
      </p:sp>
    </p:spTree>
    <p:extLst>
      <p:ext uri="{BB962C8B-B14F-4D97-AF65-F5344CB8AC3E}">
        <p14:creationId xmlns:p14="http://schemas.microsoft.com/office/powerpoint/2010/main" val="2661112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a:t>
            </a:r>
            <a:endParaRPr lang="zh-CN" altLang="en-US" dirty="0"/>
          </a:p>
        </p:txBody>
      </p:sp>
      <p:sp>
        <p:nvSpPr>
          <p:cNvPr id="4" name="灯片编号占位符 3"/>
          <p:cNvSpPr>
            <a:spLocks noGrp="1"/>
          </p:cNvSpPr>
          <p:nvPr>
            <p:ph type="sldNum" sz="quarter" idx="10"/>
          </p:nvPr>
        </p:nvSpPr>
        <p:spPr/>
        <p:txBody>
          <a:bodyPr/>
          <a:lstStyle/>
          <a:p>
            <a:fld id="{E872E2DC-94FE-4708-8FED-1DB577F3C9B1}" type="slidenum">
              <a:rPr lang="zh-CN" altLang="en-US" smtClean="0"/>
              <a:pPr/>
              <a:t>14</a:t>
            </a:fld>
            <a:endParaRPr lang="zh-CN" altLang="en-US"/>
          </a:p>
        </p:txBody>
      </p:sp>
    </p:spTree>
    <p:extLst>
      <p:ext uri="{BB962C8B-B14F-4D97-AF65-F5344CB8AC3E}">
        <p14:creationId xmlns:p14="http://schemas.microsoft.com/office/powerpoint/2010/main" val="260510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0376B51-476D-48DC-8DA0-E02EEF678AE5}" type="slidenum">
              <a:rPr lang="zh-CN" altLang="en-US" smtClean="0"/>
              <a:pPr/>
              <a:t>15</a:t>
            </a:fld>
            <a:endParaRPr lang="zh-CN" altLang="en-US" smtClean="0"/>
          </a:p>
        </p:txBody>
      </p:sp>
    </p:spTree>
    <p:extLst>
      <p:ext uri="{BB962C8B-B14F-4D97-AF65-F5344CB8AC3E}">
        <p14:creationId xmlns:p14="http://schemas.microsoft.com/office/powerpoint/2010/main" val="43321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F37B3143-6F02-C840-88E9-C42DA23C9A3C}" type="slidenum">
              <a:rPr lang="zh-CN" altLang="en-US" smtClean="0"/>
              <a:pPr>
                <a:defRPr/>
              </a:pPr>
              <a:t>2</a:t>
            </a:fld>
            <a:endParaRPr lang="zh-CN" altLang="en-US"/>
          </a:p>
        </p:txBody>
      </p:sp>
    </p:spTree>
    <p:extLst>
      <p:ext uri="{BB962C8B-B14F-4D97-AF65-F5344CB8AC3E}">
        <p14:creationId xmlns:p14="http://schemas.microsoft.com/office/powerpoint/2010/main" val="95222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何理解数据安全的升维与降维：伴随着数据流动的加速，数据边界的模糊，数据的在线化与外部性特征，一个企业对数据安全的考量不能只从自己出发，要有全局的考量，站在行业和国家的角度考虑，考虑到国家对于数据安全和主权的考虑也要思考到数据全球化的方向。</a:t>
            </a:r>
            <a:endParaRPr lang="en-US" altLang="zh-CN" dirty="0" smtClean="0"/>
          </a:p>
          <a:p>
            <a:r>
              <a:rPr lang="zh-CN" altLang="en-US" dirty="0" smtClean="0"/>
              <a:t>在数据安全方面，我们与攻击者之间的战斗还是需要降维攻击，这种降维不仅仅涉及到如何从大量的安全数据（系统、网络，日志数据等）中发现有价值的信息，设立安全策略和规则，以提前对漏洞做出分析，提前进行系统升级，并对安全事件进行提前防御。要把大量收到的数据泄露的问题体现出来的都是比较低级的问题导致的</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pPr>
              <a:defRPr/>
            </a:pPr>
            <a:fld id="{F37B3143-6F02-C840-88E9-C42DA23C9A3C}" type="slidenum">
              <a:rPr lang="zh-CN" altLang="en-US" smtClean="0"/>
              <a:pPr>
                <a:defRPr/>
              </a:pPr>
              <a:t>3</a:t>
            </a:fld>
            <a:endParaRPr lang="zh-CN" altLang="en-US"/>
          </a:p>
        </p:txBody>
      </p:sp>
    </p:spTree>
    <p:extLst>
      <p:ext uri="{BB962C8B-B14F-4D97-AF65-F5344CB8AC3E}">
        <p14:creationId xmlns:p14="http://schemas.microsoft.com/office/powerpoint/2010/main" val="504169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全网个人账号泄露超过</a:t>
            </a:r>
            <a:r>
              <a:rPr lang="en-US" altLang="zh-CN" dirty="0" smtClean="0"/>
              <a:t>21</a:t>
            </a:r>
            <a:r>
              <a:rPr lang="zh-CN" altLang="en-US" dirty="0" smtClean="0"/>
              <a:t>亿条，覆盖全网账号的</a:t>
            </a:r>
            <a:r>
              <a:rPr lang="en-US" altLang="zh-CN" dirty="0" smtClean="0"/>
              <a:t>40%</a:t>
            </a:r>
            <a:r>
              <a:rPr lang="zh-CN" altLang="en-US" dirty="0" smtClean="0"/>
              <a:t>以上。</a:t>
            </a:r>
            <a:endParaRPr lang="en-US" altLang="zh-CN" dirty="0" smtClean="0"/>
          </a:p>
          <a:p>
            <a:r>
              <a:rPr lang="zh-CN" altLang="en-US" dirty="0" smtClean="0"/>
              <a:t>某</a:t>
            </a:r>
            <a:r>
              <a:rPr lang="en-US" altLang="zh-CN" dirty="0" smtClean="0"/>
              <a:t>P2P</a:t>
            </a:r>
            <a:r>
              <a:rPr lang="zh-CN" altLang="en-US" dirty="0" smtClean="0"/>
              <a:t>金融系统日均垃圾账号申请量超过申请总量的</a:t>
            </a:r>
            <a:r>
              <a:rPr lang="en-US" altLang="zh-CN" dirty="0" smtClean="0"/>
              <a:t>50%</a:t>
            </a:r>
          </a:p>
          <a:p>
            <a:r>
              <a:rPr lang="zh-CN" altLang="en-US" dirty="0" smtClean="0"/>
              <a:t>某</a:t>
            </a:r>
            <a:r>
              <a:rPr lang="en-US" altLang="zh-CN" dirty="0" smtClean="0"/>
              <a:t>O2O</a:t>
            </a:r>
            <a:r>
              <a:rPr lang="zh-CN" altLang="en-US" dirty="0" smtClean="0"/>
              <a:t>平台活动现金券被刷最高达到</a:t>
            </a:r>
            <a:r>
              <a:rPr lang="en-US" altLang="zh-CN" dirty="0" smtClean="0"/>
              <a:t>70%</a:t>
            </a:r>
          </a:p>
          <a:p>
            <a:endParaRPr lang="zh-CN" altLang="en-US" dirty="0"/>
          </a:p>
        </p:txBody>
      </p:sp>
      <p:sp>
        <p:nvSpPr>
          <p:cNvPr id="4" name="灯片编号占位符 3"/>
          <p:cNvSpPr>
            <a:spLocks noGrp="1"/>
          </p:cNvSpPr>
          <p:nvPr>
            <p:ph type="sldNum" sz="quarter" idx="10"/>
          </p:nvPr>
        </p:nvSpPr>
        <p:spPr/>
        <p:txBody>
          <a:bodyPr/>
          <a:lstStyle/>
          <a:p>
            <a:pPr>
              <a:defRPr/>
            </a:pPr>
            <a:fld id="{F37B3143-6F02-C840-88E9-C42DA23C9A3C}" type="slidenum">
              <a:rPr lang="zh-CN" altLang="en-US" smtClean="0"/>
              <a:pPr>
                <a:defRPr/>
              </a:pPr>
              <a:t>4</a:t>
            </a:fld>
            <a:endParaRPr lang="zh-CN" altLang="en-US"/>
          </a:p>
        </p:txBody>
      </p:sp>
    </p:spTree>
    <p:extLst>
      <p:ext uri="{BB962C8B-B14F-4D97-AF65-F5344CB8AC3E}">
        <p14:creationId xmlns:p14="http://schemas.microsoft.com/office/powerpoint/2010/main" val="214876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872E2DC-94FE-4708-8FED-1DB577F3C9B1}" type="slidenum">
              <a:rPr lang="zh-CN" altLang="en-US" smtClean="0"/>
              <a:pPr/>
              <a:t>7</a:t>
            </a:fld>
            <a:endParaRPr lang="zh-CN" altLang="en-US"/>
          </a:p>
        </p:txBody>
      </p:sp>
    </p:spTree>
    <p:extLst>
      <p:ext uri="{BB962C8B-B14F-4D97-AF65-F5344CB8AC3E}">
        <p14:creationId xmlns:p14="http://schemas.microsoft.com/office/powerpoint/2010/main" val="341307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31A4FC-9499-4410-8F14-8617676EF89F}" type="slidenum">
              <a:rPr lang="zh-CN" altLang="en-US" smtClean="0"/>
              <a:pPr/>
              <a:t>8</a:t>
            </a:fld>
            <a:endParaRPr lang="zh-CN" altLang="en-US"/>
          </a:p>
        </p:txBody>
      </p:sp>
    </p:spTree>
    <p:extLst>
      <p:ext uri="{BB962C8B-B14F-4D97-AF65-F5344CB8AC3E}">
        <p14:creationId xmlns:p14="http://schemas.microsoft.com/office/powerpoint/2010/main" val="4283694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数据发现：</a:t>
            </a:r>
            <a:r>
              <a:rPr lang="zh-CN" altLang="en-US" sz="1200" b="0" i="0" kern="1200" dirty="0" smtClean="0">
                <a:solidFill>
                  <a:schemeClr val="tx1"/>
                </a:solidFill>
                <a:effectLst/>
                <a:latin typeface="+mn-lt"/>
                <a:ea typeface="+mn-ea"/>
                <a:cs typeface="+mn-cs"/>
              </a:rPr>
              <a:t>数据查询、转换和分析，允许用户从</a:t>
            </a:r>
            <a:r>
              <a:rPr lang="en-US" altLang="zh-CN" sz="1200" b="0" i="0" kern="1200" dirty="0" smtClean="0">
                <a:solidFill>
                  <a:schemeClr val="tx1"/>
                </a:solidFill>
                <a:effectLst/>
                <a:latin typeface="+mn-lt"/>
                <a:ea typeface="+mn-ea"/>
                <a:cs typeface="+mn-cs"/>
              </a:rPr>
              <a:t>Hadoop</a:t>
            </a:r>
            <a:r>
              <a:rPr lang="zh-CN" altLang="en-US" sz="1200" b="0" i="0" kern="1200" dirty="0" smtClean="0">
                <a:solidFill>
                  <a:schemeClr val="tx1"/>
                </a:solidFill>
                <a:effectLst/>
                <a:latin typeface="+mn-lt"/>
                <a:ea typeface="+mn-ea"/>
                <a:cs typeface="+mn-cs"/>
              </a:rPr>
              <a:t>集群中发现相关联的数据，通过挖掘数据发现其潜在价值，以及通过转换数据达到净化和丰富数据的目标；</a:t>
            </a:r>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56A0612F-15B3-4010-A40D-04487106F66F}" type="slidenum">
              <a:rPr lang="zh-CN" altLang="en-US" smtClean="0"/>
              <a:t>10</a:t>
            </a:fld>
            <a:endParaRPr lang="zh-CN" altLang="en-US"/>
          </a:p>
        </p:txBody>
      </p:sp>
    </p:spTree>
    <p:extLst>
      <p:ext uri="{BB962C8B-B14F-4D97-AF65-F5344CB8AC3E}">
        <p14:creationId xmlns:p14="http://schemas.microsoft.com/office/powerpoint/2010/main" val="3494819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628650" lvl="1" indent="-171450">
              <a:buFont typeface="Arial" panose="020B0604020202020204" pitchFamily="34" charset="0"/>
              <a:buChar char="•"/>
            </a:pPr>
            <a:endParaRPr kumimoji="1" lang="zh-CN" altLang="en-US" dirty="0"/>
          </a:p>
        </p:txBody>
      </p:sp>
      <p:sp>
        <p:nvSpPr>
          <p:cNvPr id="4" name="幻灯片编号占位符 3"/>
          <p:cNvSpPr>
            <a:spLocks noGrp="1"/>
          </p:cNvSpPr>
          <p:nvPr>
            <p:ph type="sldNum" sz="quarter" idx="10"/>
          </p:nvPr>
        </p:nvSpPr>
        <p:spPr/>
        <p:txBody>
          <a:bodyPr/>
          <a:lstStyle/>
          <a:p>
            <a:fld id="{1925A24A-5B84-44C4-BF86-D00426138989}" type="slidenum">
              <a:rPr lang="zh-CN" altLang="en-US" smtClean="0"/>
              <a:pPr/>
              <a:t>11</a:t>
            </a:fld>
            <a:endParaRPr lang="zh-CN" altLang="en-US"/>
          </a:p>
        </p:txBody>
      </p:sp>
    </p:spTree>
    <p:extLst>
      <p:ext uri="{BB962C8B-B14F-4D97-AF65-F5344CB8AC3E}">
        <p14:creationId xmlns:p14="http://schemas.microsoft.com/office/powerpoint/2010/main" val="3931674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恶意</a:t>
            </a:r>
            <a:r>
              <a:rPr lang="en-US" altLang="zh-CN" dirty="0" smtClean="0"/>
              <a:t>IP</a:t>
            </a:r>
            <a:r>
              <a:rPr lang="zh-CN" altLang="en-US" dirty="0" smtClean="0"/>
              <a:t>库，行为库，样本库，安全漏洞库</a:t>
            </a:r>
            <a:endParaRPr lang="en-US" altLang="zh-CN" dirty="0" smtClean="0"/>
          </a:p>
          <a:p>
            <a:r>
              <a:rPr lang="zh-CN" altLang="en-US" dirty="0" smtClean="0"/>
              <a:t>在业务可用性保障，数据机密性，数据完整性保障，风险管理可视化</a:t>
            </a:r>
            <a:endParaRPr lang="en-US" altLang="zh-CN" dirty="0" smtClean="0"/>
          </a:p>
          <a:p>
            <a:r>
              <a:rPr lang="zh-CN" altLang="en-US" dirty="0" smtClean="0"/>
              <a:t>云平台的安全系统数据，大数据威胁平台，每天</a:t>
            </a:r>
            <a:r>
              <a:rPr lang="en-US" altLang="zh-CN" dirty="0" smtClean="0"/>
              <a:t>100TB</a:t>
            </a:r>
            <a:r>
              <a:rPr lang="zh-CN" altLang="en-US" dirty="0" smtClean="0"/>
              <a:t>以上的数据。</a:t>
            </a:r>
            <a:endParaRPr lang="zh-CN" altLang="en-US" dirty="0"/>
          </a:p>
        </p:txBody>
      </p:sp>
      <p:sp>
        <p:nvSpPr>
          <p:cNvPr id="4" name="灯片编号占位符 3"/>
          <p:cNvSpPr>
            <a:spLocks noGrp="1"/>
          </p:cNvSpPr>
          <p:nvPr>
            <p:ph type="sldNum" sz="quarter" idx="10"/>
          </p:nvPr>
        </p:nvSpPr>
        <p:spPr/>
        <p:txBody>
          <a:bodyPr/>
          <a:lstStyle/>
          <a:p>
            <a:fld id="{E872E2DC-94FE-4708-8FED-1DB577F3C9B1}" type="slidenum">
              <a:rPr lang="zh-CN" altLang="en-US" smtClean="0"/>
              <a:pPr/>
              <a:t>12</a:t>
            </a:fld>
            <a:endParaRPr lang="zh-CN" altLang="en-US"/>
          </a:p>
        </p:txBody>
      </p:sp>
    </p:spTree>
    <p:extLst>
      <p:ext uri="{BB962C8B-B14F-4D97-AF65-F5344CB8AC3E}">
        <p14:creationId xmlns:p14="http://schemas.microsoft.com/office/powerpoint/2010/main" val="734430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7" name="标题 1"/>
          <p:cNvSpPr>
            <a:spLocks noGrp="1"/>
          </p:cNvSpPr>
          <p:nvPr>
            <p:ph type="title"/>
          </p:nvPr>
        </p:nvSpPr>
        <p:spPr>
          <a:xfrm>
            <a:off x="179512" y="51470"/>
            <a:ext cx="8892480" cy="483518"/>
          </a:xfrm>
          <a:prstGeom prst="rect">
            <a:avLst/>
          </a:prstGeom>
        </p:spPr>
        <p:txBody>
          <a:bodyPr anchor="ctr"/>
          <a:lstStyle>
            <a:lvl1pPr algn="l">
              <a:defRPr sz="2000">
                <a:solidFill>
                  <a:schemeClr val="bg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a:xfrm>
            <a:off x="457200" y="4889500"/>
            <a:ext cx="2133600" cy="274638"/>
          </a:xfrm>
          <a:prstGeom prst="rect">
            <a:avLst/>
          </a:prstGeom>
        </p:spPr>
        <p:txBody>
          <a:bodyPr vert="horz" wrap="square" lIns="91440" tIns="45720" rIns="91440" bIns="45720" numCol="1" anchor="t" anchorCtr="0" compatLnSpc="1">
            <a:prstTxWarp prst="textNoShape">
              <a:avLst/>
            </a:prstTxWarp>
          </a:bodyPr>
          <a:lstStyle>
            <a:lvl1pPr>
              <a:defRPr sz="1000">
                <a:solidFill>
                  <a:srgbClr val="262626"/>
                </a:solidFill>
                <a:latin typeface="微软雅黑" pitchFamily="34" charset="-122"/>
                <a:ea typeface="微软雅黑" pitchFamily="34" charset="-122"/>
              </a:defRPr>
            </a:lvl1pPr>
          </a:lstStyle>
          <a:p>
            <a:fld id="{AD654110-2525-4AE0-AC4D-E5CFBE32277B}" type="datetimeFigureOut">
              <a:rPr lang="zh-CN" altLang="en-US"/>
              <a:pPr/>
              <a:t>2016/6/27</a:t>
            </a:fld>
            <a:endParaRPr lang="zh-CN" altLang="en-US"/>
          </a:p>
        </p:txBody>
      </p:sp>
      <p:sp>
        <p:nvSpPr>
          <p:cNvPr id="4" name="页脚占位符 4"/>
          <p:cNvSpPr>
            <a:spLocks noGrp="1"/>
          </p:cNvSpPr>
          <p:nvPr>
            <p:ph type="ftr" sz="quarter" idx="11"/>
          </p:nvPr>
        </p:nvSpPr>
        <p:spPr>
          <a:xfrm>
            <a:off x="3124200" y="4889500"/>
            <a:ext cx="2895600" cy="274638"/>
          </a:xfrm>
          <a:prstGeom prst="rect">
            <a:avLst/>
          </a:prstGeom>
        </p:spPr>
        <p:txBody>
          <a:bodyPr/>
          <a:lstStyle>
            <a:lvl1pPr>
              <a:defRPr sz="10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defRPr/>
            </a:pPr>
            <a:endParaRPr lang="zh-CN" altLang="en-US"/>
          </a:p>
        </p:txBody>
      </p:sp>
      <p:sp>
        <p:nvSpPr>
          <p:cNvPr id="5" name="灯片编号占位符 5"/>
          <p:cNvSpPr>
            <a:spLocks noGrp="1"/>
          </p:cNvSpPr>
          <p:nvPr>
            <p:ph type="sldNum" sz="quarter" idx="12"/>
          </p:nvPr>
        </p:nvSpPr>
        <p:spPr>
          <a:xfrm>
            <a:off x="6553200" y="4889500"/>
            <a:ext cx="2133600" cy="274638"/>
          </a:xfrm>
          <a:prstGeom prst="rect">
            <a:avLst/>
          </a:prstGeom>
        </p:spPr>
        <p:txBody>
          <a:bodyPr vert="horz" wrap="square" lIns="91440" tIns="45720" rIns="91440" bIns="45720" numCol="1" anchor="t" anchorCtr="0" compatLnSpc="1">
            <a:prstTxWarp prst="textNoShape">
              <a:avLst/>
            </a:prstTxWarp>
          </a:bodyPr>
          <a:lstStyle>
            <a:lvl1pPr>
              <a:defRPr sz="1000">
                <a:solidFill>
                  <a:srgbClr val="262626"/>
                </a:solidFill>
                <a:latin typeface="微软雅黑" pitchFamily="34" charset="-122"/>
                <a:ea typeface="微软雅黑" pitchFamily="34" charset="-122"/>
              </a:defRPr>
            </a:lvl1pPr>
          </a:lstStyle>
          <a:p>
            <a:fld id="{BD0C2FA2-9A75-4A41-A19F-E6D39EB81123}" type="slidenum">
              <a:rPr lang="zh-CN" altLang="en-US"/>
              <a:pPr/>
              <a:t>‹#›</a:t>
            </a:fld>
            <a:endParaRPr lang="zh-CN" altLang="en-US"/>
          </a:p>
        </p:txBody>
      </p:sp>
    </p:spTree>
    <p:extLst>
      <p:ext uri="{BB962C8B-B14F-4D97-AF65-F5344CB8AC3E}">
        <p14:creationId xmlns:p14="http://schemas.microsoft.com/office/powerpoint/2010/main" val="1199123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80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标题 1"/>
          <p:cNvSpPr>
            <a:spLocks noGrp="1"/>
          </p:cNvSpPr>
          <p:nvPr>
            <p:ph type="ctrTitle"/>
          </p:nvPr>
        </p:nvSpPr>
        <p:spPr>
          <a:xfrm>
            <a:off x="685800" y="1059582"/>
            <a:ext cx="7772400" cy="1102519"/>
          </a:xfrm>
          <a:prstGeom prst="rect">
            <a:avLst/>
          </a:prstGeom>
        </p:spPr>
        <p:txBody>
          <a:bodyPr/>
          <a:lstStyle>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8" name="副标题 2"/>
          <p:cNvSpPr>
            <a:spLocks noGrp="1"/>
          </p:cNvSpPr>
          <p:nvPr>
            <p:ph type="subTitle" idx="1"/>
          </p:nvPr>
        </p:nvSpPr>
        <p:spPr>
          <a:xfrm>
            <a:off x="1371600" y="2376413"/>
            <a:ext cx="6400800" cy="131445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889500"/>
            <a:ext cx="2133600" cy="274638"/>
          </a:xfrm>
          <a:prstGeom prst="rect">
            <a:avLst/>
          </a:prstGeom>
        </p:spPr>
        <p:txBody>
          <a:bodyPr vert="horz" wrap="square" lIns="91440" tIns="45720" rIns="91440" bIns="45720" numCol="1" anchor="t" anchorCtr="0" compatLnSpc="1">
            <a:prstTxWarp prst="textNoShape">
              <a:avLst/>
            </a:prstTxWarp>
          </a:bodyPr>
          <a:lstStyle>
            <a:lvl1pPr>
              <a:defRPr sz="1000">
                <a:solidFill>
                  <a:srgbClr val="262626"/>
                </a:solidFill>
                <a:latin typeface="微软雅黑" pitchFamily="34" charset="-122"/>
                <a:ea typeface="微软雅黑" pitchFamily="34" charset="-122"/>
              </a:defRPr>
            </a:lvl1pPr>
          </a:lstStyle>
          <a:p>
            <a:fld id="{B8398B11-CC87-42F1-9218-E2F8E0D91B09}" type="datetimeFigureOut">
              <a:rPr lang="zh-CN" altLang="en-US"/>
              <a:pPr/>
              <a:t>2016/6/27</a:t>
            </a:fld>
            <a:endParaRPr lang="zh-CN" altLang="en-US"/>
          </a:p>
        </p:txBody>
      </p:sp>
      <p:sp>
        <p:nvSpPr>
          <p:cNvPr id="5" name="页脚占位符 4"/>
          <p:cNvSpPr>
            <a:spLocks noGrp="1"/>
          </p:cNvSpPr>
          <p:nvPr>
            <p:ph type="ftr" sz="quarter" idx="11"/>
          </p:nvPr>
        </p:nvSpPr>
        <p:spPr>
          <a:xfrm>
            <a:off x="3124200" y="4889500"/>
            <a:ext cx="2895600" cy="274638"/>
          </a:xfrm>
          <a:prstGeom prst="rect">
            <a:avLst/>
          </a:prstGeom>
        </p:spPr>
        <p:txBody>
          <a:bodyPr/>
          <a:lstStyle>
            <a:lvl1pPr>
              <a:defRPr sz="10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defRPr/>
            </a:pPr>
            <a:endParaRPr lang="zh-CN" altLang="en-US"/>
          </a:p>
        </p:txBody>
      </p:sp>
      <p:sp>
        <p:nvSpPr>
          <p:cNvPr id="6" name="灯片编号占位符 5"/>
          <p:cNvSpPr>
            <a:spLocks noGrp="1"/>
          </p:cNvSpPr>
          <p:nvPr>
            <p:ph type="sldNum" sz="quarter" idx="12"/>
          </p:nvPr>
        </p:nvSpPr>
        <p:spPr>
          <a:xfrm>
            <a:off x="6553200" y="4889500"/>
            <a:ext cx="2133600" cy="274638"/>
          </a:xfrm>
          <a:prstGeom prst="rect">
            <a:avLst/>
          </a:prstGeom>
        </p:spPr>
        <p:txBody>
          <a:bodyPr vert="horz" wrap="square" lIns="91440" tIns="45720" rIns="91440" bIns="45720" numCol="1" anchor="t" anchorCtr="0" compatLnSpc="1">
            <a:prstTxWarp prst="textNoShape">
              <a:avLst/>
            </a:prstTxWarp>
          </a:bodyPr>
          <a:lstStyle>
            <a:lvl1pPr>
              <a:defRPr sz="1000">
                <a:solidFill>
                  <a:srgbClr val="262626"/>
                </a:solidFill>
                <a:latin typeface="微软雅黑" pitchFamily="34" charset="-122"/>
                <a:ea typeface="微软雅黑" pitchFamily="34" charset="-122"/>
              </a:defRPr>
            </a:lvl1pPr>
          </a:lstStyle>
          <a:p>
            <a:fld id="{18145857-377C-48A0-AE13-9F42208D4ADC}" type="slidenum">
              <a:rPr lang="zh-CN" altLang="en-US"/>
              <a:pPr/>
              <a:t>‹#›</a:t>
            </a:fld>
            <a:endParaRPr lang="zh-CN" altLang="en-US"/>
          </a:p>
        </p:txBody>
      </p:sp>
    </p:spTree>
    <p:extLst>
      <p:ext uri="{BB962C8B-B14F-4D97-AF65-F5344CB8AC3E}">
        <p14:creationId xmlns:p14="http://schemas.microsoft.com/office/powerpoint/2010/main" val="211271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79512" y="51470"/>
            <a:ext cx="8892480" cy="483518"/>
          </a:xfrm>
          <a:prstGeom prst="rect">
            <a:avLst/>
          </a:prstGeom>
        </p:spPr>
        <p:txBody>
          <a:bodyPr anchor="ctr"/>
          <a:lstStyle>
            <a:lvl1pPr algn="l">
              <a:defRPr sz="2000">
                <a:solidFill>
                  <a:schemeClr val="bg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889500"/>
            <a:ext cx="2133600" cy="274638"/>
          </a:xfrm>
          <a:prstGeom prst="rect">
            <a:avLst/>
          </a:prstGeom>
        </p:spPr>
        <p:txBody>
          <a:bodyPr vert="horz" wrap="square" lIns="91440" tIns="45720" rIns="91440" bIns="45720" numCol="1" anchor="t" anchorCtr="0" compatLnSpc="1">
            <a:prstTxWarp prst="textNoShape">
              <a:avLst/>
            </a:prstTxWarp>
          </a:bodyPr>
          <a:lstStyle>
            <a:lvl1pPr>
              <a:defRPr sz="1000">
                <a:solidFill>
                  <a:srgbClr val="262626"/>
                </a:solidFill>
                <a:latin typeface="微软雅黑" pitchFamily="34" charset="-122"/>
                <a:ea typeface="微软雅黑" pitchFamily="34" charset="-122"/>
              </a:defRPr>
            </a:lvl1pPr>
          </a:lstStyle>
          <a:p>
            <a:fld id="{AEB813C8-01EC-44F8-B99E-61A514312972}" type="datetimeFigureOut">
              <a:rPr lang="zh-CN" altLang="en-US"/>
              <a:pPr/>
              <a:t>2016/6/27</a:t>
            </a:fld>
            <a:endParaRPr lang="zh-CN" altLang="en-US"/>
          </a:p>
        </p:txBody>
      </p:sp>
      <p:sp>
        <p:nvSpPr>
          <p:cNvPr id="5" name="页脚占位符 4"/>
          <p:cNvSpPr>
            <a:spLocks noGrp="1"/>
          </p:cNvSpPr>
          <p:nvPr>
            <p:ph type="ftr" sz="quarter" idx="11"/>
          </p:nvPr>
        </p:nvSpPr>
        <p:spPr>
          <a:xfrm>
            <a:off x="3124200" y="4889500"/>
            <a:ext cx="2895600" cy="274638"/>
          </a:xfrm>
          <a:prstGeom prst="rect">
            <a:avLst/>
          </a:prstGeom>
        </p:spPr>
        <p:txBody>
          <a:bodyPr/>
          <a:lstStyle>
            <a:lvl1pPr>
              <a:defRPr sz="10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defRPr/>
            </a:pPr>
            <a:endParaRPr lang="zh-CN" altLang="en-US"/>
          </a:p>
        </p:txBody>
      </p:sp>
      <p:sp>
        <p:nvSpPr>
          <p:cNvPr id="6" name="灯片编号占位符 5"/>
          <p:cNvSpPr>
            <a:spLocks noGrp="1"/>
          </p:cNvSpPr>
          <p:nvPr>
            <p:ph type="sldNum" sz="quarter" idx="12"/>
          </p:nvPr>
        </p:nvSpPr>
        <p:spPr>
          <a:xfrm>
            <a:off x="6553200" y="4889500"/>
            <a:ext cx="2133600" cy="274638"/>
          </a:xfrm>
          <a:prstGeom prst="rect">
            <a:avLst/>
          </a:prstGeom>
        </p:spPr>
        <p:txBody>
          <a:bodyPr vert="horz" wrap="square" lIns="91440" tIns="45720" rIns="91440" bIns="45720" numCol="1" anchor="t" anchorCtr="0" compatLnSpc="1">
            <a:prstTxWarp prst="textNoShape">
              <a:avLst/>
            </a:prstTxWarp>
          </a:bodyPr>
          <a:lstStyle>
            <a:lvl1pPr>
              <a:defRPr sz="1000">
                <a:solidFill>
                  <a:srgbClr val="262626"/>
                </a:solidFill>
                <a:latin typeface="微软雅黑" pitchFamily="34" charset="-122"/>
                <a:ea typeface="微软雅黑" pitchFamily="34" charset="-122"/>
              </a:defRPr>
            </a:lvl1pPr>
          </a:lstStyle>
          <a:p>
            <a:fld id="{02087442-88E4-427F-B048-5537FFC1BABA}" type="slidenum">
              <a:rPr lang="zh-CN" altLang="en-US"/>
              <a:pPr/>
              <a:t>‹#›</a:t>
            </a:fld>
            <a:endParaRPr lang="zh-CN" altLang="en-US"/>
          </a:p>
        </p:txBody>
      </p:sp>
    </p:spTree>
    <p:extLst>
      <p:ext uri="{BB962C8B-B14F-4D97-AF65-F5344CB8AC3E}">
        <p14:creationId xmlns:p14="http://schemas.microsoft.com/office/powerpoint/2010/main" val="29335507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微软雅黑" panose="020B0503020204020204" pitchFamily="34" charset="-122"/>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4889500"/>
            <a:ext cx="2133600" cy="274638"/>
          </a:xfrm>
          <a:prstGeom prst="rect">
            <a:avLst/>
          </a:prstGeom>
        </p:spPr>
        <p:txBody>
          <a:bodyPr vert="horz" wrap="square" lIns="91440" tIns="45720" rIns="91440" bIns="45720" numCol="1" anchor="t" anchorCtr="0" compatLnSpc="1">
            <a:prstTxWarp prst="textNoShape">
              <a:avLst/>
            </a:prstTxWarp>
          </a:bodyPr>
          <a:lstStyle>
            <a:lvl1pPr>
              <a:defRPr sz="1000">
                <a:solidFill>
                  <a:srgbClr val="262626"/>
                </a:solidFill>
                <a:latin typeface="微软雅黑" pitchFamily="34" charset="-122"/>
                <a:ea typeface="微软雅黑" pitchFamily="34" charset="-122"/>
              </a:defRPr>
            </a:lvl1pPr>
          </a:lstStyle>
          <a:p>
            <a:fld id="{75F2D7DF-3DFA-4395-8CD3-1D5E1C823112}" type="datetimeFigureOut">
              <a:rPr lang="zh-CN" altLang="en-US"/>
              <a:pPr/>
              <a:t>2016/6/27</a:t>
            </a:fld>
            <a:endParaRPr lang="zh-CN" altLang="en-US"/>
          </a:p>
        </p:txBody>
      </p:sp>
      <p:sp>
        <p:nvSpPr>
          <p:cNvPr id="5" name="页脚占位符 4"/>
          <p:cNvSpPr>
            <a:spLocks noGrp="1"/>
          </p:cNvSpPr>
          <p:nvPr>
            <p:ph type="ftr" sz="quarter" idx="11"/>
          </p:nvPr>
        </p:nvSpPr>
        <p:spPr>
          <a:xfrm>
            <a:off x="3124200" y="4889500"/>
            <a:ext cx="2895600" cy="274638"/>
          </a:xfrm>
          <a:prstGeom prst="rect">
            <a:avLst/>
          </a:prstGeom>
        </p:spPr>
        <p:txBody>
          <a:bodyPr/>
          <a:lstStyle>
            <a:lvl1pPr>
              <a:defRPr sz="10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defRPr/>
            </a:pPr>
            <a:endParaRPr lang="zh-CN" altLang="en-US"/>
          </a:p>
        </p:txBody>
      </p:sp>
      <p:sp>
        <p:nvSpPr>
          <p:cNvPr id="6" name="灯片编号占位符 5"/>
          <p:cNvSpPr>
            <a:spLocks noGrp="1"/>
          </p:cNvSpPr>
          <p:nvPr>
            <p:ph type="sldNum" sz="quarter" idx="12"/>
          </p:nvPr>
        </p:nvSpPr>
        <p:spPr>
          <a:xfrm>
            <a:off x="6553200" y="4889500"/>
            <a:ext cx="2133600" cy="274638"/>
          </a:xfrm>
          <a:prstGeom prst="rect">
            <a:avLst/>
          </a:prstGeom>
        </p:spPr>
        <p:txBody>
          <a:bodyPr vert="horz" wrap="square" lIns="91440" tIns="45720" rIns="91440" bIns="45720" numCol="1" anchor="t" anchorCtr="0" compatLnSpc="1">
            <a:prstTxWarp prst="textNoShape">
              <a:avLst/>
            </a:prstTxWarp>
          </a:bodyPr>
          <a:lstStyle>
            <a:lvl1pPr>
              <a:defRPr sz="1000">
                <a:solidFill>
                  <a:srgbClr val="262626"/>
                </a:solidFill>
                <a:latin typeface="微软雅黑" pitchFamily="34" charset="-122"/>
                <a:ea typeface="微软雅黑" pitchFamily="34" charset="-122"/>
              </a:defRPr>
            </a:lvl1pPr>
          </a:lstStyle>
          <a:p>
            <a:fld id="{38CFABA0-1EAC-416D-894C-19FA46ACF9D6}" type="slidenum">
              <a:rPr lang="zh-CN" altLang="en-US"/>
              <a:pPr/>
              <a:t>‹#›</a:t>
            </a:fld>
            <a:endParaRPr lang="zh-CN" altLang="en-US"/>
          </a:p>
        </p:txBody>
      </p:sp>
    </p:spTree>
    <p:extLst>
      <p:ext uri="{BB962C8B-B14F-4D97-AF65-F5344CB8AC3E}">
        <p14:creationId xmlns:p14="http://schemas.microsoft.com/office/powerpoint/2010/main" val="7646839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200151"/>
            <a:ext cx="4038600" cy="3394472"/>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9" name="标题 1"/>
          <p:cNvSpPr>
            <a:spLocks noGrp="1"/>
          </p:cNvSpPr>
          <p:nvPr>
            <p:ph type="title"/>
          </p:nvPr>
        </p:nvSpPr>
        <p:spPr>
          <a:xfrm>
            <a:off x="179512" y="51470"/>
            <a:ext cx="8892480" cy="483518"/>
          </a:xfrm>
          <a:prstGeom prst="rect">
            <a:avLst/>
          </a:prstGeom>
        </p:spPr>
        <p:txBody>
          <a:bodyPr anchor="ctr"/>
          <a:lstStyle>
            <a:lvl1pPr algn="l">
              <a:defRPr sz="2000">
                <a:solidFill>
                  <a:schemeClr val="bg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5" name="日期占位符 3"/>
          <p:cNvSpPr>
            <a:spLocks noGrp="1"/>
          </p:cNvSpPr>
          <p:nvPr>
            <p:ph type="dt" sz="half" idx="10"/>
          </p:nvPr>
        </p:nvSpPr>
        <p:spPr>
          <a:xfrm>
            <a:off x="457200" y="4889500"/>
            <a:ext cx="2133600" cy="274638"/>
          </a:xfrm>
          <a:prstGeom prst="rect">
            <a:avLst/>
          </a:prstGeom>
        </p:spPr>
        <p:txBody>
          <a:bodyPr vert="horz" wrap="square" lIns="91440" tIns="45720" rIns="91440" bIns="45720" numCol="1" anchor="t" anchorCtr="0" compatLnSpc="1">
            <a:prstTxWarp prst="textNoShape">
              <a:avLst/>
            </a:prstTxWarp>
          </a:bodyPr>
          <a:lstStyle>
            <a:lvl1pPr>
              <a:defRPr sz="1000">
                <a:solidFill>
                  <a:srgbClr val="262626"/>
                </a:solidFill>
                <a:latin typeface="微软雅黑" pitchFamily="34" charset="-122"/>
                <a:ea typeface="微软雅黑" pitchFamily="34" charset="-122"/>
              </a:defRPr>
            </a:lvl1pPr>
          </a:lstStyle>
          <a:p>
            <a:fld id="{890D960D-A096-4EC6-9503-54945F28AE1D}" type="datetimeFigureOut">
              <a:rPr lang="zh-CN" altLang="en-US"/>
              <a:pPr/>
              <a:t>2016/6/27</a:t>
            </a:fld>
            <a:endParaRPr lang="zh-CN" altLang="en-US"/>
          </a:p>
        </p:txBody>
      </p:sp>
      <p:sp>
        <p:nvSpPr>
          <p:cNvPr id="6" name="页脚占位符 4"/>
          <p:cNvSpPr>
            <a:spLocks noGrp="1"/>
          </p:cNvSpPr>
          <p:nvPr>
            <p:ph type="ftr" sz="quarter" idx="11"/>
          </p:nvPr>
        </p:nvSpPr>
        <p:spPr>
          <a:xfrm>
            <a:off x="3124200" y="4889500"/>
            <a:ext cx="2895600" cy="274638"/>
          </a:xfrm>
          <a:prstGeom prst="rect">
            <a:avLst/>
          </a:prstGeom>
        </p:spPr>
        <p:txBody>
          <a:bodyPr/>
          <a:lstStyle>
            <a:lvl1pPr>
              <a:defRPr sz="10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defRPr/>
            </a:pPr>
            <a:endParaRPr lang="zh-CN" altLang="en-US"/>
          </a:p>
        </p:txBody>
      </p:sp>
      <p:sp>
        <p:nvSpPr>
          <p:cNvPr id="7" name="灯片编号占位符 5"/>
          <p:cNvSpPr>
            <a:spLocks noGrp="1"/>
          </p:cNvSpPr>
          <p:nvPr>
            <p:ph type="sldNum" sz="quarter" idx="12"/>
          </p:nvPr>
        </p:nvSpPr>
        <p:spPr>
          <a:xfrm>
            <a:off x="6553200" y="4889500"/>
            <a:ext cx="2133600" cy="274638"/>
          </a:xfrm>
          <a:prstGeom prst="rect">
            <a:avLst/>
          </a:prstGeom>
        </p:spPr>
        <p:txBody>
          <a:bodyPr vert="horz" wrap="square" lIns="91440" tIns="45720" rIns="91440" bIns="45720" numCol="1" anchor="t" anchorCtr="0" compatLnSpc="1">
            <a:prstTxWarp prst="textNoShape">
              <a:avLst/>
            </a:prstTxWarp>
          </a:bodyPr>
          <a:lstStyle>
            <a:lvl1pPr>
              <a:defRPr sz="1000">
                <a:solidFill>
                  <a:srgbClr val="262626"/>
                </a:solidFill>
                <a:latin typeface="微软雅黑" pitchFamily="34" charset="-122"/>
                <a:ea typeface="微软雅黑" pitchFamily="34" charset="-122"/>
              </a:defRPr>
            </a:lvl1pPr>
          </a:lstStyle>
          <a:p>
            <a:fld id="{8D94B7F6-F812-4879-9D6A-4F1E23FB458B}" type="slidenum">
              <a:rPr lang="zh-CN" altLang="en-US"/>
              <a:pPr/>
              <a:t>‹#›</a:t>
            </a:fld>
            <a:endParaRPr lang="zh-CN" altLang="en-US"/>
          </a:p>
        </p:txBody>
      </p:sp>
    </p:spTree>
    <p:extLst>
      <p:ext uri="{BB962C8B-B14F-4D97-AF65-F5344CB8AC3E}">
        <p14:creationId xmlns:p14="http://schemas.microsoft.com/office/powerpoint/2010/main" val="34234007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标题 1"/>
          <p:cNvSpPr>
            <a:spLocks noGrp="1"/>
          </p:cNvSpPr>
          <p:nvPr>
            <p:ph type="title"/>
          </p:nvPr>
        </p:nvSpPr>
        <p:spPr>
          <a:xfrm>
            <a:off x="179512" y="51470"/>
            <a:ext cx="8892480" cy="483518"/>
          </a:xfrm>
          <a:prstGeom prst="rect">
            <a:avLst/>
          </a:prstGeom>
        </p:spPr>
        <p:txBody>
          <a:bodyPr/>
          <a:lstStyle>
            <a:lvl1pPr algn="l">
              <a:defRPr sz="2000">
                <a:solidFill>
                  <a:schemeClr val="bg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7" name="日期占位符 3"/>
          <p:cNvSpPr>
            <a:spLocks noGrp="1"/>
          </p:cNvSpPr>
          <p:nvPr>
            <p:ph type="dt" sz="half" idx="10"/>
          </p:nvPr>
        </p:nvSpPr>
        <p:spPr>
          <a:xfrm>
            <a:off x="457200" y="4889500"/>
            <a:ext cx="2133600" cy="274638"/>
          </a:xfrm>
          <a:prstGeom prst="rect">
            <a:avLst/>
          </a:prstGeom>
        </p:spPr>
        <p:txBody>
          <a:bodyPr vert="horz" wrap="square" lIns="91440" tIns="45720" rIns="91440" bIns="45720" numCol="1" anchor="t" anchorCtr="0" compatLnSpc="1">
            <a:prstTxWarp prst="textNoShape">
              <a:avLst/>
            </a:prstTxWarp>
          </a:bodyPr>
          <a:lstStyle>
            <a:lvl1pPr>
              <a:defRPr sz="1000">
                <a:solidFill>
                  <a:srgbClr val="262626"/>
                </a:solidFill>
                <a:latin typeface="微软雅黑" pitchFamily="34" charset="-122"/>
                <a:ea typeface="微软雅黑" pitchFamily="34" charset="-122"/>
              </a:defRPr>
            </a:lvl1pPr>
          </a:lstStyle>
          <a:p>
            <a:fld id="{97A5A82D-314E-4DC4-B886-E062528B237F}" type="datetimeFigureOut">
              <a:rPr lang="zh-CN" altLang="en-US"/>
              <a:pPr/>
              <a:t>2016/6/27</a:t>
            </a:fld>
            <a:endParaRPr lang="zh-CN" altLang="en-US"/>
          </a:p>
        </p:txBody>
      </p:sp>
      <p:sp>
        <p:nvSpPr>
          <p:cNvPr id="8" name="页脚占位符 4"/>
          <p:cNvSpPr>
            <a:spLocks noGrp="1"/>
          </p:cNvSpPr>
          <p:nvPr>
            <p:ph type="ftr" sz="quarter" idx="11"/>
          </p:nvPr>
        </p:nvSpPr>
        <p:spPr>
          <a:xfrm>
            <a:off x="3124200" y="4889500"/>
            <a:ext cx="2895600" cy="274638"/>
          </a:xfrm>
          <a:prstGeom prst="rect">
            <a:avLst/>
          </a:prstGeom>
        </p:spPr>
        <p:txBody>
          <a:bodyPr/>
          <a:lstStyle>
            <a:lvl1pPr>
              <a:defRPr sz="10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defRPr/>
            </a:pPr>
            <a:endParaRPr lang="zh-CN" altLang="en-US"/>
          </a:p>
        </p:txBody>
      </p:sp>
      <p:sp>
        <p:nvSpPr>
          <p:cNvPr id="9" name="灯片编号占位符 5"/>
          <p:cNvSpPr>
            <a:spLocks noGrp="1"/>
          </p:cNvSpPr>
          <p:nvPr>
            <p:ph type="sldNum" sz="quarter" idx="12"/>
          </p:nvPr>
        </p:nvSpPr>
        <p:spPr>
          <a:xfrm>
            <a:off x="6553200" y="4889500"/>
            <a:ext cx="2133600" cy="274638"/>
          </a:xfrm>
          <a:prstGeom prst="rect">
            <a:avLst/>
          </a:prstGeom>
        </p:spPr>
        <p:txBody>
          <a:bodyPr vert="horz" wrap="square" lIns="91440" tIns="45720" rIns="91440" bIns="45720" numCol="1" anchor="t" anchorCtr="0" compatLnSpc="1">
            <a:prstTxWarp prst="textNoShape">
              <a:avLst/>
            </a:prstTxWarp>
          </a:bodyPr>
          <a:lstStyle>
            <a:lvl1pPr>
              <a:defRPr sz="1000">
                <a:solidFill>
                  <a:srgbClr val="262626"/>
                </a:solidFill>
                <a:latin typeface="微软雅黑" pitchFamily="34" charset="-122"/>
                <a:ea typeface="微软雅黑" pitchFamily="34" charset="-122"/>
              </a:defRPr>
            </a:lvl1pPr>
          </a:lstStyle>
          <a:p>
            <a:fld id="{BDA3F0F8-B013-4488-A399-CE7CF14890A6}" type="slidenum">
              <a:rPr lang="zh-CN" altLang="en-US"/>
              <a:pPr/>
              <a:t>‹#›</a:t>
            </a:fld>
            <a:endParaRPr lang="zh-CN" altLang="en-US"/>
          </a:p>
        </p:txBody>
      </p:sp>
    </p:spTree>
    <p:extLst>
      <p:ext uri="{BB962C8B-B14F-4D97-AF65-F5344CB8AC3E}">
        <p14:creationId xmlns:p14="http://schemas.microsoft.com/office/powerpoint/2010/main" val="946694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 name="内容占位符 2"/>
          <p:cNvSpPr>
            <a:spLocks noGrp="1"/>
          </p:cNvSpPr>
          <p:nvPr>
            <p:ph sz="half" idx="1"/>
          </p:nvPr>
        </p:nvSpPr>
        <p:spPr>
          <a:xfrm>
            <a:off x="324000" y="689278"/>
            <a:ext cx="8496472" cy="3970704"/>
          </a:xfrm>
          <a:prstGeom prst="rect">
            <a:avLst/>
          </a:prstGeom>
          <a:noFill/>
        </p:spPr>
        <p:txBody>
          <a:bodyPr/>
          <a:lstStyle>
            <a:lvl1pPr marL="0" indent="0" algn="l" rtl="0" eaLnBrk="0" fontAlgn="base" hangingPunct="0">
              <a:lnSpc>
                <a:spcPct val="150000"/>
              </a:lnSpc>
              <a:spcBef>
                <a:spcPct val="0"/>
              </a:spcBef>
              <a:spcAft>
                <a:spcPct val="0"/>
              </a:spcAft>
              <a:buNone/>
              <a:defRPr lang="zh-CN" altLang="en-US" sz="1600" b="1" kern="0" dirty="0" smtClean="0">
                <a:solidFill>
                  <a:schemeClr val="tx1">
                    <a:lumMod val="85000"/>
                    <a:lumOff val="15000"/>
                  </a:schemeClr>
                </a:solidFill>
                <a:latin typeface="微软雅黑" pitchFamily="34" charset="-122"/>
                <a:ea typeface="微软雅黑" pitchFamily="34" charset="-122"/>
                <a:cs typeface="+mn-cs"/>
              </a:defRPr>
            </a:lvl1pPr>
            <a:lvl2pPr marL="285750" indent="-285750" algn="l" rtl="0" eaLnBrk="0" fontAlgn="base" hangingPunct="0">
              <a:lnSpc>
                <a:spcPct val="150000"/>
              </a:lnSpc>
              <a:spcBef>
                <a:spcPct val="0"/>
              </a:spcBef>
              <a:spcAft>
                <a:spcPct val="0"/>
              </a:spcAft>
              <a:buFont typeface="Arial" pitchFamily="34" charset="0"/>
              <a:buChar char="•"/>
              <a:defRPr lang="zh-CN" altLang="en-US" sz="1600" b="0" kern="0" dirty="0" smtClean="0">
                <a:solidFill>
                  <a:schemeClr val="tx1">
                    <a:lumMod val="85000"/>
                    <a:lumOff val="15000"/>
                  </a:schemeClr>
                </a:solidFill>
                <a:latin typeface="微软雅黑" pitchFamily="34" charset="-122"/>
                <a:ea typeface="微软雅黑" pitchFamily="34" charset="-122"/>
                <a:cs typeface="+mn-cs"/>
              </a:defRPr>
            </a:lvl2pPr>
            <a:lvl3pPr marL="285750" indent="-285750" algn="l" rtl="0" eaLnBrk="0" fontAlgn="base" hangingPunct="0">
              <a:lnSpc>
                <a:spcPct val="150000"/>
              </a:lnSpc>
              <a:spcBef>
                <a:spcPct val="0"/>
              </a:spcBef>
              <a:spcAft>
                <a:spcPct val="0"/>
              </a:spcAft>
              <a:buFont typeface="Arial" pitchFamily="34" charset="0"/>
              <a:buChar char="•"/>
              <a:defRPr lang="zh-CN" altLang="en-US" sz="1600" b="0" kern="0" dirty="0" smtClean="0">
                <a:solidFill>
                  <a:schemeClr val="tx1">
                    <a:lumMod val="85000"/>
                    <a:lumOff val="15000"/>
                  </a:schemeClr>
                </a:solidFill>
                <a:latin typeface="微软雅黑" pitchFamily="34" charset="-122"/>
                <a:ea typeface="微软雅黑" pitchFamily="34" charset="-122"/>
                <a:cs typeface="+mn-cs"/>
              </a:defRPr>
            </a:lvl3pPr>
            <a:lvl4pPr marL="0" indent="0" algn="l" rtl="0" eaLnBrk="0" fontAlgn="base" hangingPunct="0">
              <a:lnSpc>
                <a:spcPct val="150000"/>
              </a:lnSpc>
              <a:spcBef>
                <a:spcPct val="0"/>
              </a:spcBef>
              <a:spcAft>
                <a:spcPct val="0"/>
              </a:spcAft>
              <a:buNone/>
              <a:defRPr lang="zh-CN" altLang="en-US" sz="1600" b="0" kern="0" dirty="0" smtClean="0">
                <a:solidFill>
                  <a:schemeClr val="tx1">
                    <a:lumMod val="85000"/>
                    <a:lumOff val="15000"/>
                  </a:schemeClr>
                </a:solidFill>
                <a:latin typeface="微软雅黑" pitchFamily="34" charset="-122"/>
                <a:ea typeface="微软雅黑" pitchFamily="34" charset="-122"/>
                <a:cs typeface="+mn-cs"/>
              </a:defRPr>
            </a:lvl4pPr>
            <a:lvl5pPr marL="0" indent="0" algn="l" rtl="0" eaLnBrk="0" fontAlgn="base" hangingPunct="0">
              <a:lnSpc>
                <a:spcPct val="150000"/>
              </a:lnSpc>
              <a:spcBef>
                <a:spcPct val="0"/>
              </a:spcBef>
              <a:spcAft>
                <a:spcPct val="0"/>
              </a:spcAft>
              <a:buNone/>
              <a:defRPr lang="zh-CN" altLang="en-US" sz="1600" b="0" kern="0" dirty="0">
                <a:solidFill>
                  <a:schemeClr val="tx1">
                    <a:lumMod val="85000"/>
                    <a:lumOff val="15000"/>
                  </a:schemeClr>
                </a:solidFill>
                <a:latin typeface="微软雅黑" pitchFamily="34" charset="-122"/>
                <a:ea typeface="微软雅黑" pitchFamily="34" charset="-122"/>
                <a:cs typeface="+mn-cs"/>
              </a:defRPr>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4" name="标题 1"/>
          <p:cNvSpPr>
            <a:spLocks noGrp="1"/>
          </p:cNvSpPr>
          <p:nvPr>
            <p:ph type="title"/>
          </p:nvPr>
        </p:nvSpPr>
        <p:spPr>
          <a:xfrm>
            <a:off x="179512" y="51470"/>
            <a:ext cx="8892480" cy="483518"/>
          </a:xfrm>
          <a:prstGeom prst="rect">
            <a:avLst/>
          </a:prstGeom>
        </p:spPr>
        <p:txBody>
          <a:bodyPr anchor="ctr"/>
          <a:lstStyle>
            <a:lvl1pPr algn="l">
              <a:defRPr sz="2000">
                <a:solidFill>
                  <a:schemeClr val="bg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0084410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标题 1"/>
          <p:cNvSpPr>
            <a:spLocks noGrp="1"/>
          </p:cNvSpPr>
          <p:nvPr>
            <p:ph type="title"/>
          </p:nvPr>
        </p:nvSpPr>
        <p:spPr>
          <a:xfrm>
            <a:off x="179512" y="51470"/>
            <a:ext cx="8892480" cy="483518"/>
          </a:xfrm>
          <a:prstGeom prst="rect">
            <a:avLst/>
          </a:prstGeom>
        </p:spPr>
        <p:txBody>
          <a:bodyPr anchor="ctr"/>
          <a:lstStyle>
            <a:lvl1pPr algn="l">
              <a:defRPr sz="2000">
                <a:solidFill>
                  <a:schemeClr val="bg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a:xfrm>
            <a:off x="457200" y="4889500"/>
            <a:ext cx="2133600" cy="274638"/>
          </a:xfrm>
          <a:prstGeom prst="rect">
            <a:avLst/>
          </a:prstGeom>
        </p:spPr>
        <p:txBody>
          <a:bodyPr vert="horz" wrap="square" lIns="91440" tIns="45720" rIns="91440" bIns="45720" numCol="1" anchor="t" anchorCtr="0" compatLnSpc="1">
            <a:prstTxWarp prst="textNoShape">
              <a:avLst/>
            </a:prstTxWarp>
          </a:bodyPr>
          <a:lstStyle>
            <a:lvl1pPr>
              <a:defRPr sz="1000">
                <a:solidFill>
                  <a:srgbClr val="262626"/>
                </a:solidFill>
                <a:latin typeface="微软雅黑" pitchFamily="34" charset="-122"/>
                <a:ea typeface="微软雅黑" pitchFamily="34" charset="-122"/>
              </a:defRPr>
            </a:lvl1pPr>
          </a:lstStyle>
          <a:p>
            <a:fld id="{5DDC6FBA-F58F-49CF-9E43-E52BA01EF434}" type="datetimeFigureOut">
              <a:rPr lang="zh-CN" altLang="en-US"/>
              <a:pPr/>
              <a:t>2016/6/27</a:t>
            </a:fld>
            <a:endParaRPr lang="zh-CN" altLang="en-US"/>
          </a:p>
        </p:txBody>
      </p:sp>
      <p:sp>
        <p:nvSpPr>
          <p:cNvPr id="5" name="页脚占位符 4"/>
          <p:cNvSpPr>
            <a:spLocks noGrp="1"/>
          </p:cNvSpPr>
          <p:nvPr>
            <p:ph type="ftr" sz="quarter" idx="11"/>
          </p:nvPr>
        </p:nvSpPr>
        <p:spPr>
          <a:xfrm>
            <a:off x="3124200" y="4889500"/>
            <a:ext cx="2895600" cy="274638"/>
          </a:xfrm>
          <a:prstGeom prst="rect">
            <a:avLst/>
          </a:prstGeom>
        </p:spPr>
        <p:txBody>
          <a:bodyPr/>
          <a:lstStyle>
            <a:lvl1pPr>
              <a:defRPr sz="10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defRPr/>
            </a:pPr>
            <a:endParaRPr lang="zh-CN" altLang="en-US"/>
          </a:p>
        </p:txBody>
      </p:sp>
      <p:sp>
        <p:nvSpPr>
          <p:cNvPr id="6" name="灯片编号占位符 5"/>
          <p:cNvSpPr>
            <a:spLocks noGrp="1"/>
          </p:cNvSpPr>
          <p:nvPr>
            <p:ph type="sldNum" sz="quarter" idx="12"/>
          </p:nvPr>
        </p:nvSpPr>
        <p:spPr>
          <a:xfrm>
            <a:off x="6553200" y="4889500"/>
            <a:ext cx="2133600" cy="274638"/>
          </a:xfrm>
          <a:prstGeom prst="rect">
            <a:avLst/>
          </a:prstGeom>
        </p:spPr>
        <p:txBody>
          <a:bodyPr vert="horz" wrap="square" lIns="91440" tIns="45720" rIns="91440" bIns="45720" numCol="1" anchor="t" anchorCtr="0" compatLnSpc="1">
            <a:prstTxWarp prst="textNoShape">
              <a:avLst/>
            </a:prstTxWarp>
          </a:bodyPr>
          <a:lstStyle>
            <a:lvl1pPr>
              <a:defRPr sz="1000">
                <a:solidFill>
                  <a:srgbClr val="262626"/>
                </a:solidFill>
                <a:latin typeface="微软雅黑" pitchFamily="34" charset="-122"/>
                <a:ea typeface="微软雅黑" pitchFamily="34" charset="-122"/>
              </a:defRPr>
            </a:lvl1pPr>
          </a:lstStyle>
          <a:p>
            <a:fld id="{E502F48C-F6F1-4697-902E-3B508F41F1B4}" type="slidenum">
              <a:rPr lang="zh-CN" altLang="en-US"/>
              <a:pPr/>
              <a:t>‹#›</a:t>
            </a:fld>
            <a:endParaRPr lang="zh-CN" altLang="en-US"/>
          </a:p>
        </p:txBody>
      </p:sp>
    </p:spTree>
    <p:extLst>
      <p:ext uri="{BB962C8B-B14F-4D97-AF65-F5344CB8AC3E}">
        <p14:creationId xmlns:p14="http://schemas.microsoft.com/office/powerpoint/2010/main" val="35784351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37CAC7CE-98D9-43C2-B0A6-304BC608597B}" type="datetimeFigureOut">
              <a:rPr lang="zh-CN" altLang="en-US" smtClean="0"/>
              <a:pPr/>
              <a:t>2016/6/27</a:t>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D111973E-A131-475E-86C2-C418E5C6946A}" type="slidenum">
              <a:rPr lang="zh-CN" altLang="en-US" smtClean="0"/>
              <a:pPr/>
              <a:t>‹#›</a:t>
            </a:fld>
            <a:endParaRPr lang="zh-CN" altLang="en-US"/>
          </a:p>
        </p:txBody>
      </p:sp>
    </p:spTree>
    <p:extLst>
      <p:ext uri="{BB962C8B-B14F-4D97-AF65-F5344CB8AC3E}">
        <p14:creationId xmlns:p14="http://schemas.microsoft.com/office/powerpoint/2010/main" val="282829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文本占位符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75" r:id="rId7"/>
    <p:sldLayoutId id="2147483882" r:id="rId8"/>
    <p:sldLayoutId id="2147483883" r:id="rId9"/>
    <p:sldLayoutId id="2147483884" r:id="rId10"/>
  </p:sldLayoutIdLst>
  <p:timing>
    <p:tnLst>
      <p:par>
        <p:cTn id="1" dur="indefinite" restart="never" nodeType="tmRoot"/>
      </p:par>
    </p:tnLst>
  </p:timing>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kern="1200">
          <a:solidFill>
            <a:schemeClr val="tx1"/>
          </a:solidFill>
          <a:latin typeface="微软雅黑" panose="020B0503020204020204" pitchFamily="34" charset="-122"/>
          <a:ea typeface="微软雅黑" panose="020B0503020204020204" pitchFamily="34" charset="-122"/>
          <a:cs typeface="微软雅黑" charset="0"/>
        </a:defRPr>
      </a:lvl1pPr>
      <a:lvl2pPr marL="742950" indent="-285750" algn="l" rtl="0" eaLnBrk="0" fontAlgn="base" hangingPunct="0">
        <a:spcBef>
          <a:spcPct val="20000"/>
        </a:spcBef>
        <a:spcAft>
          <a:spcPct val="0"/>
        </a:spcAft>
        <a:buFont typeface="Arial" pitchFamily="34" charset="0"/>
        <a:buChar char="–"/>
        <a:defRPr kumimoji="1" kern="1200">
          <a:solidFill>
            <a:schemeClr val="tx1"/>
          </a:solidFill>
          <a:latin typeface="微软雅黑" panose="020B0503020204020204" pitchFamily="34" charset="-122"/>
          <a:ea typeface="微软雅黑" panose="020B0503020204020204" pitchFamily="34" charset="-122"/>
          <a:cs typeface="微软雅黑" charset="0"/>
        </a:defRPr>
      </a:lvl2pPr>
      <a:lvl3pPr marL="1143000" indent="-228600" algn="l" rtl="0" eaLnBrk="0" fontAlgn="base" hangingPunct="0">
        <a:spcBef>
          <a:spcPct val="20000"/>
        </a:spcBef>
        <a:spcAft>
          <a:spcPct val="0"/>
        </a:spcAft>
        <a:buFont typeface="Arial" pitchFamily="34" charset="0"/>
        <a:buChar char="•"/>
        <a:defRPr kumimoji="1" kern="1200">
          <a:solidFill>
            <a:schemeClr val="tx1"/>
          </a:solidFill>
          <a:latin typeface="微软雅黑" panose="020B0503020204020204" pitchFamily="34" charset="-122"/>
          <a:ea typeface="微软雅黑" panose="020B0503020204020204" pitchFamily="34" charset="-122"/>
          <a:cs typeface="微软雅黑" charset="0"/>
        </a:defRPr>
      </a:lvl3pPr>
      <a:lvl4pPr marL="1600200" indent="-228600" algn="l" rtl="0" eaLnBrk="0" fontAlgn="base" hangingPunct="0">
        <a:spcBef>
          <a:spcPct val="20000"/>
        </a:spcBef>
        <a:spcAft>
          <a:spcPct val="0"/>
        </a:spcAft>
        <a:buFont typeface="Arial" pitchFamily="34" charset="0"/>
        <a:buChar char="–"/>
        <a:defRPr kumimoji="1" kern="1200">
          <a:solidFill>
            <a:schemeClr val="tx1"/>
          </a:solidFill>
          <a:latin typeface="微软雅黑" panose="020B0503020204020204" pitchFamily="34" charset="-122"/>
          <a:ea typeface="微软雅黑" panose="020B0503020204020204" pitchFamily="34" charset="-122"/>
          <a:cs typeface="微软雅黑" charset="0"/>
        </a:defRPr>
      </a:lvl4pPr>
      <a:lvl5pPr marL="2057400" indent="-228600" algn="l" rtl="0" eaLnBrk="0" fontAlgn="base" hangingPunct="0">
        <a:spcBef>
          <a:spcPct val="20000"/>
        </a:spcBef>
        <a:spcAft>
          <a:spcPct val="0"/>
        </a:spcAft>
        <a:buFont typeface="Arial" pitchFamily="34" charset="0"/>
        <a:buChar char="»"/>
        <a:defRPr kumimoji="1" kern="1200">
          <a:solidFill>
            <a:schemeClr val="tx1"/>
          </a:solidFill>
          <a:latin typeface="微软雅黑" panose="020B0503020204020204" pitchFamily="34" charset="-122"/>
          <a:ea typeface="微软雅黑" panose="020B0503020204020204" pitchFamily="34" charset="-122"/>
          <a:cs typeface="微软雅黑"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wmf"/><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mailto:Kathy.pyh@Alibaba-inc.com" TargetMode="External"/><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标题 1"/>
          <p:cNvSpPr>
            <a:spLocks noGrp="1"/>
          </p:cNvSpPr>
          <p:nvPr>
            <p:ph type="ctrTitle"/>
          </p:nvPr>
        </p:nvSpPr>
        <p:spPr>
          <a:xfrm>
            <a:off x="685799" y="1995686"/>
            <a:ext cx="7772400" cy="2304256"/>
          </a:xfrm>
        </p:spPr>
        <p:txBody>
          <a:bodyPr anchor="ctr"/>
          <a:lstStyle/>
          <a:p>
            <a:pPr>
              <a:lnSpc>
                <a:spcPct val="150000"/>
              </a:lnSpc>
            </a:pPr>
            <a:r>
              <a:rPr lang="en-US" altLang="zh-CN" sz="2800" dirty="0" smtClean="0">
                <a:solidFill>
                  <a:schemeClr val="bg1"/>
                </a:solidFill>
                <a:latin typeface="+mj-lt"/>
              </a:rPr>
              <a:t/>
            </a:r>
            <a:br>
              <a:rPr lang="en-US" altLang="zh-CN" sz="2800" dirty="0" smtClean="0">
                <a:solidFill>
                  <a:schemeClr val="bg1"/>
                </a:solidFill>
                <a:latin typeface="+mj-lt"/>
              </a:rPr>
            </a:br>
            <a:r>
              <a:rPr lang="en-US" altLang="zh-CN" sz="2800" dirty="0">
                <a:solidFill>
                  <a:schemeClr val="bg1"/>
                </a:solidFill>
                <a:latin typeface="+mj-lt"/>
              </a:rPr>
              <a:t/>
            </a:r>
            <a:br>
              <a:rPr lang="en-US" altLang="zh-CN" sz="2800" dirty="0">
                <a:solidFill>
                  <a:schemeClr val="bg1"/>
                </a:solidFill>
                <a:latin typeface="+mj-lt"/>
              </a:rPr>
            </a:br>
            <a:r>
              <a:rPr lang="en-US" altLang="zh-CN" sz="3200" b="1" dirty="0" smtClean="0">
                <a:solidFill>
                  <a:schemeClr val="bg1"/>
                </a:solidFill>
                <a:latin typeface="+mj-lt"/>
              </a:rPr>
              <a:t>Alibaba’s Practice on Data </a:t>
            </a:r>
            <a:r>
              <a:rPr lang="en-US" altLang="zh-CN" sz="3200" b="1" dirty="0" smtClean="0">
                <a:solidFill>
                  <a:schemeClr val="bg1"/>
                </a:solidFill>
                <a:latin typeface="+mj-lt"/>
              </a:rPr>
              <a:t>Security</a:t>
            </a:r>
            <a:r>
              <a:rPr lang="en-US" altLang="zh-CN" sz="3600" b="1" dirty="0" smtClean="0">
                <a:solidFill>
                  <a:schemeClr val="bg1"/>
                </a:solidFill>
                <a:latin typeface="+mj-lt"/>
              </a:rPr>
              <a:t/>
            </a:r>
            <a:br>
              <a:rPr lang="en-US" altLang="zh-CN" sz="3600" b="1" dirty="0" smtClean="0">
                <a:solidFill>
                  <a:schemeClr val="bg1"/>
                </a:solidFill>
                <a:latin typeface="+mj-lt"/>
              </a:rPr>
            </a:br>
            <a:r>
              <a:rPr lang="en-US" altLang="zh-CN" sz="3600" b="1" dirty="0" smtClean="0">
                <a:solidFill>
                  <a:schemeClr val="bg1"/>
                </a:solidFill>
                <a:latin typeface="+mj-lt"/>
              </a:rPr>
              <a:t/>
            </a:r>
            <a:br>
              <a:rPr lang="en-US" altLang="zh-CN" sz="3600" b="1" dirty="0" smtClean="0">
                <a:solidFill>
                  <a:schemeClr val="bg1"/>
                </a:solidFill>
                <a:latin typeface="+mj-lt"/>
              </a:rPr>
            </a:br>
            <a:r>
              <a:rPr lang="en-US" altLang="zh-CN" sz="2000" dirty="0" smtClean="0">
                <a:solidFill>
                  <a:schemeClr val="bg1"/>
                </a:solidFill>
                <a:latin typeface="+mj-lt"/>
                <a:ea typeface="方正楷体_GBK" panose="03000509000000000000" pitchFamily="65" charset="-122"/>
              </a:rPr>
              <a:t>Kathy Pan </a:t>
            </a:r>
            <a:br>
              <a:rPr lang="en-US" altLang="zh-CN" sz="2000" dirty="0" smtClean="0">
                <a:solidFill>
                  <a:schemeClr val="bg1"/>
                </a:solidFill>
                <a:latin typeface="+mj-lt"/>
                <a:ea typeface="方正楷体_GBK" panose="03000509000000000000" pitchFamily="65" charset="-122"/>
              </a:rPr>
            </a:br>
            <a:r>
              <a:rPr lang="en-US" altLang="zh-CN" sz="2000" dirty="0" smtClean="0">
                <a:solidFill>
                  <a:schemeClr val="bg1"/>
                </a:solidFill>
                <a:latin typeface="+mj-lt"/>
                <a:ea typeface="方正楷体_GBK" panose="03000509000000000000" pitchFamily="65" charset="-122"/>
              </a:rPr>
              <a:t>Alibaba Data Economy Research Center</a:t>
            </a:r>
            <a:br>
              <a:rPr lang="en-US" altLang="zh-CN" sz="2000" dirty="0" smtClean="0">
                <a:solidFill>
                  <a:schemeClr val="bg1"/>
                </a:solidFill>
                <a:latin typeface="+mj-lt"/>
                <a:ea typeface="方正楷体_GBK" panose="03000509000000000000" pitchFamily="65" charset="-122"/>
              </a:rPr>
            </a:br>
            <a:r>
              <a:rPr lang="en-US" altLang="zh-CN" sz="2000" dirty="0" smtClean="0">
                <a:solidFill>
                  <a:schemeClr val="bg1"/>
                </a:solidFill>
                <a:latin typeface="+mj-lt"/>
                <a:ea typeface="方正楷体_GBK" panose="03000509000000000000" pitchFamily="65" charset="-122"/>
              </a:rPr>
              <a:t>Alibaba Research Institute</a:t>
            </a:r>
            <a:br>
              <a:rPr lang="en-US" altLang="zh-CN" sz="2000" dirty="0" smtClean="0">
                <a:solidFill>
                  <a:schemeClr val="bg1"/>
                </a:solidFill>
                <a:latin typeface="+mj-lt"/>
                <a:ea typeface="方正楷体_GBK" panose="03000509000000000000" pitchFamily="65" charset="-122"/>
              </a:rPr>
            </a:br>
            <a:r>
              <a:rPr kumimoji="0" lang="zh-CN" altLang="en-US" sz="2000" dirty="0">
                <a:solidFill>
                  <a:schemeClr val="bg1"/>
                </a:solidFill>
                <a:latin typeface="+mj-lt"/>
              </a:rPr>
              <a:t/>
            </a:r>
            <a:br>
              <a:rPr kumimoji="0" lang="zh-CN" altLang="en-US" sz="2000" dirty="0">
                <a:solidFill>
                  <a:schemeClr val="bg1"/>
                </a:solidFill>
                <a:latin typeface="+mj-lt"/>
              </a:rPr>
            </a:br>
            <a:r>
              <a:rPr lang="zh-CN" altLang="en-US" sz="2800" dirty="0">
                <a:solidFill>
                  <a:schemeClr val="bg1"/>
                </a:solidFill>
                <a:latin typeface="+mj-lt"/>
              </a:rPr>
              <a:t/>
            </a:r>
            <a:br>
              <a:rPr lang="zh-CN" altLang="en-US" sz="2800" dirty="0">
                <a:solidFill>
                  <a:schemeClr val="bg1"/>
                </a:solidFill>
                <a:latin typeface="+mj-lt"/>
              </a:rPr>
            </a:br>
            <a:endParaRPr lang="zh-CN" altLang="en-US" sz="2800" dirty="0">
              <a:solidFill>
                <a:schemeClr val="bg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0632" y="136801"/>
            <a:ext cx="5933739" cy="415498"/>
          </a:xfrm>
          <a:prstGeom prst="rect">
            <a:avLst/>
          </a:prstGeom>
          <a:noFill/>
        </p:spPr>
        <p:txBody>
          <a:bodyPr wrap="square" rtlCol="0">
            <a:spAutoFit/>
          </a:bodyPr>
          <a:lstStyle/>
          <a:p>
            <a:pPr fontAlgn="auto">
              <a:spcAft>
                <a:spcPts val="0"/>
              </a:spcAft>
            </a:pPr>
            <a:r>
              <a:rPr lang="en-US" altLang="zh-CN" sz="2100" b="1" kern="0" dirty="0" smtClean="0">
                <a:solidFill>
                  <a:schemeClr val="bg1"/>
                </a:solidFill>
                <a:latin typeface="微软雅黑" panose="020B0503020204020204" pitchFamily="34" charset="-122"/>
                <a:ea typeface="微软雅黑" panose="020B0503020204020204" pitchFamily="34" charset="-122"/>
                <a:cs typeface="+mj-cs"/>
              </a:rPr>
              <a:t>Data Security Technology </a:t>
            </a:r>
            <a:r>
              <a:rPr lang="en-US" altLang="zh-CN" sz="2100" b="1" kern="0" dirty="0" err="1" smtClean="0">
                <a:solidFill>
                  <a:schemeClr val="bg1"/>
                </a:solidFill>
                <a:latin typeface="微软雅黑" panose="020B0503020204020204" pitchFamily="34" charset="-122"/>
                <a:ea typeface="微软雅黑" panose="020B0503020204020204" pitchFamily="34" charset="-122"/>
                <a:cs typeface="+mj-cs"/>
              </a:rPr>
              <a:t>FrameWork</a:t>
            </a:r>
            <a:endParaRPr lang="zh-CN" altLang="en-US" sz="2100" b="1" kern="0" dirty="0">
              <a:solidFill>
                <a:schemeClr val="bg1"/>
              </a:solidFill>
              <a:latin typeface="微软雅黑" panose="020B0503020204020204" pitchFamily="34" charset="-122"/>
              <a:ea typeface="微软雅黑" panose="020B0503020204020204" pitchFamily="34" charset="-122"/>
              <a:cs typeface="+mj-cs"/>
            </a:endParaRPr>
          </a:p>
        </p:txBody>
      </p:sp>
      <p:cxnSp>
        <p:nvCxnSpPr>
          <p:cNvPr id="54" name="Straight Connector 189"/>
          <p:cNvCxnSpPr/>
          <p:nvPr/>
        </p:nvCxnSpPr>
        <p:spPr>
          <a:xfrm>
            <a:off x="1567877" y="2171417"/>
            <a:ext cx="6140583" cy="0"/>
          </a:xfrm>
          <a:prstGeom prst="line">
            <a:avLst/>
          </a:prstGeom>
          <a:ln w="19050">
            <a:solidFill>
              <a:srgbClr val="FFC900"/>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16"/>
          <p:cNvCxnSpPr/>
          <p:nvPr/>
        </p:nvCxnSpPr>
        <p:spPr>
          <a:xfrm>
            <a:off x="2425127" y="1300050"/>
            <a:ext cx="0" cy="3213000"/>
          </a:xfrm>
          <a:prstGeom prst="line">
            <a:avLst/>
          </a:prstGeom>
          <a:ln w="19050">
            <a:solidFill>
              <a:srgbClr val="FFC900"/>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88"/>
          <p:cNvCxnSpPr/>
          <p:nvPr/>
        </p:nvCxnSpPr>
        <p:spPr>
          <a:xfrm>
            <a:off x="1567877" y="3239543"/>
            <a:ext cx="6140583" cy="0"/>
          </a:xfrm>
          <a:prstGeom prst="line">
            <a:avLst/>
          </a:prstGeom>
          <a:ln w="19050">
            <a:solidFill>
              <a:srgbClr val="FFC900"/>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89"/>
          <p:cNvCxnSpPr/>
          <p:nvPr/>
        </p:nvCxnSpPr>
        <p:spPr>
          <a:xfrm>
            <a:off x="1567877" y="4132621"/>
            <a:ext cx="6140583" cy="0"/>
          </a:xfrm>
          <a:prstGeom prst="line">
            <a:avLst/>
          </a:prstGeom>
          <a:ln w="19050">
            <a:solidFill>
              <a:srgbClr val="FFC900"/>
            </a:solidFill>
            <a:prstDash val="sysDot"/>
          </a:ln>
        </p:spPr>
        <p:style>
          <a:lnRef idx="1">
            <a:schemeClr val="accent1"/>
          </a:lnRef>
          <a:fillRef idx="0">
            <a:schemeClr val="accent1"/>
          </a:fillRef>
          <a:effectRef idx="0">
            <a:schemeClr val="accent1"/>
          </a:effectRef>
          <a:fontRef idx="minor">
            <a:schemeClr val="tx1"/>
          </a:fontRef>
        </p:style>
      </p:cxnSp>
      <p:grpSp>
        <p:nvGrpSpPr>
          <p:cNvPr id="139" name="组合 138"/>
          <p:cNvGrpSpPr/>
          <p:nvPr/>
        </p:nvGrpSpPr>
        <p:grpSpPr>
          <a:xfrm>
            <a:off x="539554" y="1173666"/>
            <a:ext cx="7175696" cy="960219"/>
            <a:chOff x="-999150" y="2899396"/>
            <a:chExt cx="9567594" cy="809698"/>
          </a:xfrm>
        </p:grpSpPr>
        <p:sp>
          <p:nvSpPr>
            <p:cNvPr id="9" name="Rectangle 183"/>
            <p:cNvSpPr/>
            <p:nvPr/>
          </p:nvSpPr>
          <p:spPr>
            <a:xfrm>
              <a:off x="1600200" y="2899396"/>
              <a:ext cx="6968244" cy="80969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rIns="0" numCol="1" rtlCol="0" anchor="ctr"/>
            <a:lstStyle/>
            <a:p>
              <a:pPr algn="ctr"/>
              <a:endParaRPr lang="en-US" sz="1350" dirty="0">
                <a:solidFill>
                  <a:prstClr val="white"/>
                </a:solidFill>
                <a:latin typeface="黑体" panose="02010609060101010101" pitchFamily="49" charset="-122"/>
                <a:ea typeface="黑体" panose="02010609060101010101" pitchFamily="49" charset="-122"/>
              </a:endParaRPr>
            </a:p>
          </p:txBody>
        </p:sp>
        <p:sp>
          <p:nvSpPr>
            <p:cNvPr id="134" name="文本框 133"/>
            <p:cNvSpPr txBox="1"/>
            <p:nvPr/>
          </p:nvSpPr>
          <p:spPr>
            <a:xfrm>
              <a:off x="-999150" y="2899396"/>
              <a:ext cx="2446952" cy="809698"/>
            </a:xfrm>
            <a:prstGeom prst="rect">
              <a:avLst/>
            </a:prstGeom>
            <a:solidFill>
              <a:schemeClr val="bg1">
                <a:lumMod val="65000"/>
              </a:schemeClr>
            </a:solidFill>
          </p:spPr>
          <p:txBody>
            <a:bodyPr wrap="square" rtlCol="0" anchor="ctr">
              <a:no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数据使用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539553" y="2743011"/>
            <a:ext cx="7168908" cy="459000"/>
            <a:chOff x="-990099" y="3920903"/>
            <a:chExt cx="9558543" cy="842400"/>
          </a:xfrm>
        </p:grpSpPr>
        <p:sp>
          <p:nvSpPr>
            <p:cNvPr id="10" name="Rectangle 184"/>
            <p:cNvSpPr/>
            <p:nvPr/>
          </p:nvSpPr>
          <p:spPr>
            <a:xfrm>
              <a:off x="1600200" y="3920903"/>
              <a:ext cx="6968244" cy="84240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rIns="0" numCol="1" rtlCol="0" anchor="ctr"/>
            <a:lstStyle/>
            <a:p>
              <a:pPr algn="ctr"/>
              <a:endParaRPr lang="en-US" sz="1350" dirty="0">
                <a:solidFill>
                  <a:prstClr val="white"/>
                </a:solidFill>
                <a:latin typeface="黑体" panose="02010609060101010101" pitchFamily="49" charset="-122"/>
                <a:ea typeface="黑体" panose="02010609060101010101" pitchFamily="49" charset="-122"/>
              </a:endParaRPr>
            </a:p>
          </p:txBody>
        </p:sp>
        <p:sp>
          <p:nvSpPr>
            <p:cNvPr id="135" name="文本框 134"/>
            <p:cNvSpPr txBox="1"/>
            <p:nvPr/>
          </p:nvSpPr>
          <p:spPr>
            <a:xfrm>
              <a:off x="-990099" y="3920903"/>
              <a:ext cx="2437901" cy="842400"/>
            </a:xfrm>
            <a:prstGeom prst="rect">
              <a:avLst/>
            </a:prstGeom>
            <a:solidFill>
              <a:schemeClr val="bg1">
                <a:lumMod val="65000"/>
              </a:schemeClr>
            </a:solidFill>
          </p:spPr>
          <p:txBody>
            <a:bodyPr wrap="square" rtlCol="0" anchor="ctr">
              <a:no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身份认证</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r>
                <a:rPr lang="zh-CN" altLang="en-US" b="1" dirty="0" smtClean="0">
                  <a:solidFill>
                    <a:schemeClr val="bg1"/>
                  </a:solidFill>
                  <a:latin typeface="微软雅黑" panose="020B0503020204020204" pitchFamily="34" charset="-122"/>
                  <a:ea typeface="微软雅黑" panose="020B0503020204020204" pitchFamily="34" charset="-122"/>
                </a:rPr>
                <a:t>访问控制</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41" name="组合 140"/>
          <p:cNvGrpSpPr/>
          <p:nvPr/>
        </p:nvGrpSpPr>
        <p:grpSpPr>
          <a:xfrm>
            <a:off x="539552" y="3277075"/>
            <a:ext cx="7168909" cy="818015"/>
            <a:chOff x="261681" y="4833620"/>
            <a:chExt cx="8306763" cy="1238410"/>
          </a:xfrm>
        </p:grpSpPr>
        <p:sp>
          <p:nvSpPr>
            <p:cNvPr id="94" name="Rectangle 183"/>
            <p:cNvSpPr/>
            <p:nvPr/>
          </p:nvSpPr>
          <p:spPr>
            <a:xfrm>
              <a:off x="1600200" y="4833621"/>
              <a:ext cx="6968244" cy="123840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rIns="0" numCol="1" rtlCol="0" anchor="ctr"/>
            <a:lstStyle/>
            <a:p>
              <a:pPr algn="ctr"/>
              <a:endParaRPr lang="en-US" sz="1350" dirty="0">
                <a:solidFill>
                  <a:prstClr val="white"/>
                </a:solidFill>
                <a:latin typeface="黑体" panose="02010609060101010101" pitchFamily="49" charset="-122"/>
                <a:ea typeface="黑体" panose="02010609060101010101" pitchFamily="49" charset="-122"/>
              </a:endParaRPr>
            </a:p>
          </p:txBody>
        </p:sp>
        <p:sp>
          <p:nvSpPr>
            <p:cNvPr id="136" name="文本框 135"/>
            <p:cNvSpPr txBox="1"/>
            <p:nvPr/>
          </p:nvSpPr>
          <p:spPr>
            <a:xfrm>
              <a:off x="261681" y="4833620"/>
              <a:ext cx="2110766" cy="1238408"/>
            </a:xfrm>
            <a:prstGeom prst="rect">
              <a:avLst/>
            </a:prstGeom>
            <a:solidFill>
              <a:schemeClr val="bg1">
                <a:lumMod val="65000"/>
              </a:schemeClr>
            </a:solidFill>
          </p:spPr>
          <p:txBody>
            <a:bodyPr wrap="square" rtlCol="0" anchor="ctr">
              <a:no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网络安全</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a:off x="539553" y="4170150"/>
            <a:ext cx="7168908" cy="459000"/>
            <a:chOff x="-990099" y="5864796"/>
            <a:chExt cx="9558543" cy="842400"/>
          </a:xfrm>
        </p:grpSpPr>
        <p:sp>
          <p:nvSpPr>
            <p:cNvPr id="95" name="Rectangle 184"/>
            <p:cNvSpPr/>
            <p:nvPr/>
          </p:nvSpPr>
          <p:spPr>
            <a:xfrm>
              <a:off x="1600200" y="5864796"/>
              <a:ext cx="6968244" cy="84240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rIns="0" numCol="1" rtlCol="0" anchor="ctr"/>
            <a:lstStyle/>
            <a:p>
              <a:pPr algn="ctr"/>
              <a:endParaRPr lang="en-US" sz="1350" dirty="0">
                <a:solidFill>
                  <a:prstClr val="white"/>
                </a:solidFill>
                <a:latin typeface="黑体" panose="02010609060101010101" pitchFamily="49" charset="-122"/>
                <a:ea typeface="黑体" panose="02010609060101010101" pitchFamily="49" charset="-122"/>
              </a:endParaRPr>
            </a:p>
          </p:txBody>
        </p:sp>
        <p:sp>
          <p:nvSpPr>
            <p:cNvPr id="137" name="文本框 136"/>
            <p:cNvSpPr txBox="1"/>
            <p:nvPr/>
          </p:nvSpPr>
          <p:spPr>
            <a:xfrm>
              <a:off x="-990099" y="5864796"/>
              <a:ext cx="2437901" cy="842400"/>
            </a:xfrm>
            <a:prstGeom prst="rect">
              <a:avLst/>
            </a:prstGeom>
            <a:solidFill>
              <a:schemeClr val="bg1">
                <a:lumMod val="65000"/>
              </a:schemeClr>
            </a:solidFill>
          </p:spPr>
          <p:txBody>
            <a:bodyPr wrap="square" rtlCol="0" anchor="ctr">
              <a:no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基础安全</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145" name="Chevron 235"/>
          <p:cNvSpPr/>
          <p:nvPr/>
        </p:nvSpPr>
        <p:spPr>
          <a:xfrm>
            <a:off x="2604002" y="2798550"/>
            <a:ext cx="1107000" cy="315412"/>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身份管理</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146" name="Chevron 235"/>
          <p:cNvSpPr/>
          <p:nvPr/>
        </p:nvSpPr>
        <p:spPr>
          <a:xfrm>
            <a:off x="5175752" y="2798550"/>
            <a:ext cx="1107000" cy="315412"/>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功能授权</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148" name="Chevron 235"/>
          <p:cNvSpPr/>
          <p:nvPr/>
        </p:nvSpPr>
        <p:spPr>
          <a:xfrm>
            <a:off x="6493950" y="2798550"/>
            <a:ext cx="1107000" cy="315412"/>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行列授权</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151" name="Chevron 235"/>
          <p:cNvSpPr/>
          <p:nvPr/>
        </p:nvSpPr>
        <p:spPr>
          <a:xfrm>
            <a:off x="3889877" y="1714500"/>
            <a:ext cx="1107000" cy="315412"/>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域</a:t>
            </a:r>
            <a:r>
              <a:rPr lang="en-US" altLang="zh-CN" sz="1200" dirty="0">
                <a:solidFill>
                  <a:prstClr val="black">
                    <a:lumMod val="65000"/>
                    <a:lumOff val="35000"/>
                  </a:prstClr>
                </a:solidFill>
                <a:latin typeface="黑体" panose="02010609060101010101" pitchFamily="49" charset="-122"/>
                <a:ea typeface="黑体" panose="02010609060101010101" pitchFamily="49" charset="-122"/>
              </a:rPr>
              <a:t>/</a:t>
            </a: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行级加密</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152" name="Chevron 235"/>
          <p:cNvSpPr/>
          <p:nvPr/>
        </p:nvSpPr>
        <p:spPr>
          <a:xfrm>
            <a:off x="6493949" y="1714500"/>
            <a:ext cx="1107000" cy="315412"/>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数据防泄漏</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154" name="Chevron 235"/>
          <p:cNvSpPr/>
          <p:nvPr/>
        </p:nvSpPr>
        <p:spPr>
          <a:xfrm>
            <a:off x="2604002" y="3336702"/>
            <a:ext cx="2295000" cy="315412"/>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900" dirty="0">
                <a:solidFill>
                  <a:prstClr val="black">
                    <a:lumMod val="65000"/>
                    <a:lumOff val="35000"/>
                  </a:prstClr>
                </a:solidFill>
                <a:latin typeface="微软雅黑" panose="020B0503020204020204" pitchFamily="34" charset="-122"/>
                <a:ea typeface="微软雅黑" panose="020B0503020204020204" pitchFamily="34" charset="-122"/>
                <a:cs typeface="Arial Unicode MS" panose="020B0604020202020204" pitchFamily="34" charset="-122"/>
              </a:rPr>
              <a:t>客户端到集群的</a:t>
            </a:r>
            <a:r>
              <a:rPr lang="zh-CN" altLang="en-US" sz="900" dirty="0">
                <a:solidFill>
                  <a:prstClr val="black">
                    <a:lumMod val="65000"/>
                    <a:lumOff val="35000"/>
                  </a:prstClr>
                </a:solidFill>
                <a:latin typeface="Arial Unicode MS" panose="020B0604020202020204" pitchFamily="34" charset="-122"/>
                <a:ea typeface="Arial Unicode MS" panose="020B0604020202020204" pitchFamily="34" charset="-122"/>
                <a:cs typeface="Arial Unicode MS" panose="020B0604020202020204" pitchFamily="34" charset="-122"/>
              </a:rPr>
              <a:t>传输</a:t>
            </a:r>
            <a:r>
              <a:rPr lang="zh-CN" altLang="en-US" sz="900" dirty="0">
                <a:solidFill>
                  <a:prstClr val="black">
                    <a:lumMod val="65000"/>
                    <a:lumOff val="35000"/>
                  </a:prstClr>
                </a:solidFill>
                <a:latin typeface="微软雅黑" panose="020B0503020204020204" pitchFamily="34" charset="-122"/>
                <a:ea typeface="微软雅黑" panose="020B0503020204020204" pitchFamily="34" charset="-122"/>
                <a:cs typeface="Arial Unicode MS" panose="020B0604020202020204" pitchFamily="34" charset="-122"/>
              </a:rPr>
              <a:t>加密</a:t>
            </a:r>
            <a:endParaRPr lang="en-US" sz="900" dirty="0">
              <a:solidFill>
                <a:prstClr val="black">
                  <a:lumMod val="65000"/>
                  <a:lumOff val="35000"/>
                </a:prst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55" name="Chevron 235"/>
          <p:cNvSpPr/>
          <p:nvPr/>
        </p:nvSpPr>
        <p:spPr>
          <a:xfrm>
            <a:off x="5033581" y="3713278"/>
            <a:ext cx="2541836" cy="315412"/>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安全域</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156" name="Chevron 235"/>
          <p:cNvSpPr/>
          <p:nvPr/>
        </p:nvSpPr>
        <p:spPr>
          <a:xfrm>
            <a:off x="5175752" y="1714500"/>
            <a:ext cx="1107000" cy="315412"/>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磁盘级加密</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157" name="Chevron 235"/>
          <p:cNvSpPr/>
          <p:nvPr/>
        </p:nvSpPr>
        <p:spPr>
          <a:xfrm>
            <a:off x="2604002" y="4227300"/>
            <a:ext cx="1107000" cy="315412"/>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日志</a:t>
            </a:r>
            <a:r>
              <a:rPr lang="en-US" altLang="zh-CN" sz="1200" dirty="0">
                <a:solidFill>
                  <a:prstClr val="black">
                    <a:lumMod val="65000"/>
                    <a:lumOff val="35000"/>
                  </a:prstClr>
                </a:solidFill>
                <a:latin typeface="黑体" panose="02010609060101010101" pitchFamily="49" charset="-122"/>
                <a:ea typeface="黑体" panose="02010609060101010101" pitchFamily="49" charset="-122"/>
              </a:rPr>
              <a:t>/</a:t>
            </a: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审计</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158" name="Chevron 235"/>
          <p:cNvSpPr/>
          <p:nvPr/>
        </p:nvSpPr>
        <p:spPr>
          <a:xfrm>
            <a:off x="5175752" y="4227300"/>
            <a:ext cx="1107000" cy="315412"/>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数据监控</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159" name="Chevron 235"/>
          <p:cNvSpPr/>
          <p:nvPr/>
        </p:nvSpPr>
        <p:spPr>
          <a:xfrm>
            <a:off x="6493950" y="4227300"/>
            <a:ext cx="1107000" cy="315412"/>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特权用户监控</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160" name="Chevron 235"/>
          <p:cNvSpPr/>
          <p:nvPr/>
        </p:nvSpPr>
        <p:spPr>
          <a:xfrm>
            <a:off x="3889877" y="2798550"/>
            <a:ext cx="1107000" cy="315412"/>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认证管理</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163" name="Chevron 235"/>
          <p:cNvSpPr/>
          <p:nvPr/>
        </p:nvSpPr>
        <p:spPr>
          <a:xfrm>
            <a:off x="5035546" y="3335808"/>
            <a:ext cx="2539871" cy="315412"/>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900" dirty="0">
                <a:solidFill>
                  <a:prstClr val="black">
                    <a:lumMod val="65000"/>
                    <a:lumOff val="35000"/>
                  </a:prstClr>
                </a:solidFill>
                <a:latin typeface="微软雅黑" panose="020B0503020204020204" pitchFamily="34" charset="-122"/>
                <a:ea typeface="微软雅黑" panose="020B0503020204020204" pitchFamily="34" charset="-122"/>
                <a:cs typeface="Arial Unicode MS" panose="020B0604020202020204" pitchFamily="34" charset="-122"/>
              </a:rPr>
              <a:t>集群内节点（主服务器与数据处理节点）         </a:t>
            </a:r>
            <a:endParaRPr lang="en-US" altLang="zh-CN" sz="900" dirty="0">
              <a:solidFill>
                <a:prstClr val="black">
                  <a:lumMod val="65000"/>
                  <a:lumOff val="35000"/>
                </a:prstClr>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900" dirty="0">
                <a:solidFill>
                  <a:prstClr val="black">
                    <a:lumMod val="65000"/>
                    <a:lumOff val="35000"/>
                  </a:prstClr>
                </a:solidFill>
                <a:latin typeface="微软雅黑" panose="020B0503020204020204" pitchFamily="34" charset="-122"/>
                <a:ea typeface="微软雅黑" panose="020B0503020204020204" pitchFamily="34" charset="-122"/>
                <a:cs typeface="Arial Unicode MS" panose="020B0604020202020204" pitchFamily="34" charset="-122"/>
              </a:rPr>
              <a:t>之间的传输加密</a:t>
            </a:r>
            <a:endParaRPr lang="en-US" altLang="zh-CN" sz="900" dirty="0">
              <a:solidFill>
                <a:prstClr val="black">
                  <a:lumMod val="65000"/>
                  <a:lumOff val="35000"/>
                </a:prst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64" name="Chevron 235"/>
          <p:cNvSpPr/>
          <p:nvPr/>
        </p:nvSpPr>
        <p:spPr>
          <a:xfrm>
            <a:off x="3889877" y="4227300"/>
            <a:ext cx="1107000" cy="315412"/>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终端安全</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51" name="Chevron 235"/>
          <p:cNvSpPr/>
          <p:nvPr/>
        </p:nvSpPr>
        <p:spPr>
          <a:xfrm>
            <a:off x="2604002" y="1278922"/>
            <a:ext cx="1107000" cy="324000"/>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用户隐私规则</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55" name="Chevron 235"/>
          <p:cNvSpPr/>
          <p:nvPr/>
        </p:nvSpPr>
        <p:spPr>
          <a:xfrm>
            <a:off x="5184511" y="1278922"/>
            <a:ext cx="2416439" cy="315412"/>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分布式文件（夹）加密</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56" name="Chevron 235"/>
          <p:cNvSpPr/>
          <p:nvPr/>
        </p:nvSpPr>
        <p:spPr>
          <a:xfrm>
            <a:off x="2604002" y="1714500"/>
            <a:ext cx="1107000" cy="315412"/>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数据脱敏</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59" name="Chevron 235"/>
          <p:cNvSpPr/>
          <p:nvPr/>
        </p:nvSpPr>
        <p:spPr>
          <a:xfrm>
            <a:off x="2604002" y="3706574"/>
            <a:ext cx="2299014" cy="315412"/>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900" dirty="0">
                <a:solidFill>
                  <a:prstClr val="black">
                    <a:lumMod val="65000"/>
                    <a:lumOff val="35000"/>
                  </a:prstClr>
                </a:solidFill>
                <a:latin typeface="微软雅黑" panose="020B0503020204020204" pitchFamily="34" charset="-122"/>
                <a:ea typeface="微软雅黑" panose="020B0503020204020204" pitchFamily="34" charset="-122"/>
                <a:cs typeface="Arial Unicode MS" panose="020B0604020202020204" pitchFamily="34" charset="-122"/>
              </a:rPr>
              <a:t>集群内数据节点之间的调度</a:t>
            </a:r>
            <a:endParaRPr lang="en-US" altLang="zh-CN" sz="900" dirty="0">
              <a:solidFill>
                <a:prstClr val="black">
                  <a:lumMod val="65000"/>
                  <a:lumOff val="35000"/>
                </a:prstClr>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900" dirty="0">
                <a:solidFill>
                  <a:prstClr val="black">
                    <a:lumMod val="65000"/>
                    <a:lumOff val="35000"/>
                  </a:prstClr>
                </a:solidFill>
                <a:latin typeface="微软雅黑" panose="020B0503020204020204" pitchFamily="34" charset="-122"/>
                <a:ea typeface="微软雅黑" panose="020B0503020204020204" pitchFamily="34" charset="-122"/>
                <a:cs typeface="Arial Unicode MS" panose="020B0604020202020204" pitchFamily="34" charset="-122"/>
              </a:rPr>
              <a:t>及数据结果传输加密</a:t>
            </a:r>
            <a:endParaRPr lang="en-US" altLang="zh-CN" sz="900" dirty="0">
              <a:solidFill>
                <a:prstClr val="black">
                  <a:lumMod val="65000"/>
                  <a:lumOff val="35000"/>
                </a:prst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cxnSp>
        <p:nvCxnSpPr>
          <p:cNvPr id="60" name="Straight Connector 188"/>
          <p:cNvCxnSpPr/>
          <p:nvPr/>
        </p:nvCxnSpPr>
        <p:spPr>
          <a:xfrm>
            <a:off x="1574667" y="2705480"/>
            <a:ext cx="6140583" cy="0"/>
          </a:xfrm>
          <a:prstGeom prst="line">
            <a:avLst/>
          </a:prstGeom>
          <a:ln w="19050">
            <a:solidFill>
              <a:srgbClr val="FFC900"/>
            </a:solidFill>
            <a:prstDash val="sysDot"/>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539553" y="2208948"/>
            <a:ext cx="7168908" cy="459000"/>
            <a:chOff x="-990099" y="1905000"/>
            <a:chExt cx="9558543" cy="842400"/>
          </a:xfrm>
        </p:grpSpPr>
        <p:sp>
          <p:nvSpPr>
            <p:cNvPr id="62" name="Rectangle 182"/>
            <p:cNvSpPr/>
            <p:nvPr/>
          </p:nvSpPr>
          <p:spPr>
            <a:xfrm>
              <a:off x="1600200" y="1905000"/>
              <a:ext cx="6968244" cy="84240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rIns="0" numCol="1" rtlCol="0" anchor="ctr"/>
            <a:lstStyle/>
            <a:p>
              <a:pPr algn="ctr"/>
              <a:endParaRPr lang="en-US" sz="1350" dirty="0">
                <a:solidFill>
                  <a:prstClr val="white"/>
                </a:solidFill>
                <a:latin typeface="黑体" panose="02010609060101010101" pitchFamily="49" charset="-122"/>
                <a:ea typeface="黑体" panose="02010609060101010101" pitchFamily="49" charset="-122"/>
              </a:endParaRPr>
            </a:p>
          </p:txBody>
        </p:sp>
        <p:sp>
          <p:nvSpPr>
            <p:cNvPr id="63" name="文本框 62"/>
            <p:cNvSpPr txBox="1"/>
            <p:nvPr/>
          </p:nvSpPr>
          <p:spPr>
            <a:xfrm>
              <a:off x="-990099" y="1905000"/>
              <a:ext cx="2437900" cy="842400"/>
            </a:xfrm>
            <a:prstGeom prst="rect">
              <a:avLst/>
            </a:prstGeom>
            <a:solidFill>
              <a:schemeClr val="bg1">
                <a:lumMod val="65000"/>
              </a:schemeClr>
            </a:solidFill>
          </p:spPr>
          <p:txBody>
            <a:bodyPr wrap="square" rtlCol="0" anchor="ctr">
              <a:no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数据管理</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64" name="Chevron 235"/>
          <p:cNvSpPr/>
          <p:nvPr/>
        </p:nvSpPr>
        <p:spPr>
          <a:xfrm>
            <a:off x="3889877" y="2239602"/>
            <a:ext cx="1080000" cy="324000"/>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数据安全等级</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65" name="Chevron 235"/>
          <p:cNvSpPr/>
          <p:nvPr/>
        </p:nvSpPr>
        <p:spPr>
          <a:xfrm>
            <a:off x="5175752" y="2239602"/>
            <a:ext cx="1080000" cy="324000"/>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数据标签</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66" name="Chevron 235"/>
          <p:cNvSpPr/>
          <p:nvPr/>
        </p:nvSpPr>
        <p:spPr>
          <a:xfrm>
            <a:off x="2604002" y="2239602"/>
            <a:ext cx="1107000" cy="324000"/>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数据分类</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67" name="Chevron 235"/>
          <p:cNvSpPr/>
          <p:nvPr/>
        </p:nvSpPr>
        <p:spPr>
          <a:xfrm>
            <a:off x="3894257" y="1278922"/>
            <a:ext cx="1107000" cy="324000"/>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商秘保护规则</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
        <p:nvSpPr>
          <p:cNvPr id="68" name="Chevron 235"/>
          <p:cNvSpPr/>
          <p:nvPr/>
        </p:nvSpPr>
        <p:spPr>
          <a:xfrm>
            <a:off x="6495416" y="2249663"/>
            <a:ext cx="1080000" cy="324000"/>
          </a:xfrm>
          <a:prstGeom prst="roundRect">
            <a:avLst/>
          </a:prstGeom>
          <a:solidFill>
            <a:srgbClr val="FFF3B7"/>
          </a:solidFill>
          <a:ln w="3175">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zh-CN" altLang="en-US" sz="1200" dirty="0">
                <a:solidFill>
                  <a:prstClr val="black">
                    <a:lumMod val="65000"/>
                    <a:lumOff val="35000"/>
                  </a:prstClr>
                </a:solidFill>
                <a:latin typeface="黑体" panose="02010609060101010101" pitchFamily="49" charset="-122"/>
                <a:ea typeface="黑体" panose="02010609060101010101" pitchFamily="49" charset="-122"/>
              </a:rPr>
              <a:t>数据销毁</a:t>
            </a:r>
            <a:endParaRPr lang="en-US" sz="1200" dirty="0">
              <a:solidFill>
                <a:prstClr val="black">
                  <a:lumMod val="65000"/>
                  <a:lumOff val="35000"/>
                </a:prst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17349837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456688" y="2588599"/>
            <a:ext cx="6230625" cy="2116341"/>
            <a:chOff x="1942250" y="3451465"/>
            <a:chExt cx="8307500" cy="2821788"/>
          </a:xfrm>
        </p:grpSpPr>
        <p:sp>
          <p:nvSpPr>
            <p:cNvPr id="65" name="Shape 685"/>
            <p:cNvSpPr/>
            <p:nvPr/>
          </p:nvSpPr>
          <p:spPr>
            <a:xfrm>
              <a:off x="1942250" y="3451465"/>
              <a:ext cx="8307500" cy="396000"/>
            </a:xfrm>
            <a:prstGeom prst="roundRect">
              <a:avLst>
                <a:gd name="adj" fmla="val 12909"/>
              </a:avLst>
            </a:prstGeom>
            <a:solidFill>
              <a:srgbClr val="FF8000"/>
            </a:solidFill>
            <a:ln w="12700">
              <a:miter lim="400000"/>
            </a:ln>
            <a:extLst>
              <a:ext uri="{C572A759-6A51-4108-AA02-DFA0A04FC94B}">
                <ma14:wrappingTextBoxFlag xmlns:ma14="http://schemas.microsoft.com/office/mac/drawingml/2011/main" xmlns="" val="1"/>
              </a:ext>
            </a:extLst>
          </p:spPr>
          <p:txBody>
            <a:bodyPr lIns="53578" tIns="53578" rIns="53578" bIns="53578" anchor="ctr"/>
            <a:lstStyle>
              <a:lvl1pPr algn="ctr" defTabSz="640080">
                <a:defRPr sz="1500">
                  <a:solidFill>
                    <a:srgbClr val="FFFFFF"/>
                  </a:solidFill>
                  <a:latin typeface="Microsoft YaHei"/>
                  <a:ea typeface="Microsoft YaHei"/>
                  <a:cs typeface="Microsoft YaHei"/>
                  <a:sym typeface="Microsoft YaHei"/>
                </a:defRPr>
              </a:lvl1pPr>
            </a:lstStyle>
            <a:p>
              <a:pPr lvl="0">
                <a:defRPr sz="1800">
                  <a:solidFill>
                    <a:srgbClr val="000000"/>
                  </a:solidFill>
                </a:defRPr>
              </a:pPr>
              <a:r>
                <a:rPr sz="1200" dirty="0" smtClean="0">
                  <a:solidFill>
                    <a:schemeClr val="bg1"/>
                  </a:solidFill>
                </a:rPr>
                <a:t>云</a:t>
              </a:r>
              <a:r>
                <a:rPr lang="zh-CN" altLang="en-US" sz="1200" dirty="0" smtClean="0">
                  <a:solidFill>
                    <a:schemeClr val="bg1"/>
                  </a:solidFill>
                </a:rPr>
                <a:t>与数据</a:t>
              </a:r>
              <a:r>
                <a:rPr sz="1200" dirty="0" err="1" smtClean="0">
                  <a:solidFill>
                    <a:schemeClr val="bg1"/>
                  </a:solidFill>
                </a:rPr>
                <a:t>安全</a:t>
              </a:r>
              <a:r>
                <a:rPr lang="zh-CN" altLang="en-US" sz="1200" dirty="0">
                  <a:solidFill>
                    <a:schemeClr val="bg1"/>
                  </a:solidFill>
                </a:rPr>
                <a:t>纵深防御</a:t>
              </a:r>
              <a:endParaRPr sz="1200" dirty="0">
                <a:solidFill>
                  <a:schemeClr val="bg1"/>
                </a:solidFill>
              </a:endParaRPr>
            </a:p>
          </p:txBody>
        </p:sp>
        <p:sp>
          <p:nvSpPr>
            <p:cNvPr id="67" name="Shape 687"/>
            <p:cNvSpPr/>
            <p:nvPr/>
          </p:nvSpPr>
          <p:spPr>
            <a:xfrm>
              <a:off x="1942250" y="3902149"/>
              <a:ext cx="6868085" cy="2371104"/>
            </a:xfrm>
            <a:prstGeom prst="roundRect">
              <a:avLst>
                <a:gd name="adj" fmla="val 1725"/>
              </a:avLst>
            </a:prstGeom>
            <a:ln w="25400" cap="rnd">
              <a:solidFill>
                <a:srgbClr val="FF2600"/>
              </a:solidFill>
              <a:custDash>
                <a:ds d="100000" sp="200000"/>
              </a:custDash>
              <a:round/>
            </a:ln>
          </p:spPr>
          <p:txBody>
            <a:bodyPr lIns="53578" tIns="53578" rIns="53578" bIns="53578" anchor="ctr"/>
            <a:lstStyle/>
            <a:p>
              <a:pPr lvl="0">
                <a:defRPr>
                  <a:solidFill>
                    <a:srgbClr val="FFFFFF"/>
                  </a:solidFill>
                </a:defRPr>
              </a:pPr>
              <a:endParaRPr sz="825">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005750" y="4000835"/>
              <a:ext cx="8244000" cy="468000"/>
              <a:chOff x="2005750" y="3639313"/>
              <a:chExt cx="8244000" cy="468000"/>
            </a:xfrm>
          </p:grpSpPr>
          <p:sp>
            <p:nvSpPr>
              <p:cNvPr id="60" name="Shape 678"/>
              <p:cNvSpPr/>
              <p:nvPr/>
            </p:nvSpPr>
            <p:spPr>
              <a:xfrm>
                <a:off x="2005750" y="3639313"/>
                <a:ext cx="8244000" cy="468000"/>
              </a:xfrm>
              <a:prstGeom prst="roundRect">
                <a:avLst>
                  <a:gd name="adj" fmla="val 11654"/>
                </a:avLst>
              </a:prstGeom>
              <a:ln w="19050" cap="rnd">
                <a:solidFill>
                  <a:schemeClr val="accent5">
                    <a:alpha val="50000"/>
                  </a:schemeClr>
                </a:solidFill>
                <a:custDash>
                  <a:ds d="100000" sp="200000"/>
                </a:custDash>
                <a:round/>
              </a:ln>
            </p:spPr>
            <p:txBody>
              <a:bodyPr lIns="53578" tIns="53578" rIns="53578" bIns="53578" anchor="ctr"/>
              <a:lstStyle/>
              <a:p>
                <a:pPr lvl="0">
                  <a:defRPr>
                    <a:solidFill>
                      <a:srgbClr val="FFFFFF"/>
                    </a:solidFill>
                  </a:defRPr>
                </a:pPr>
                <a:endParaRPr/>
              </a:p>
            </p:txBody>
          </p:sp>
          <p:sp>
            <p:nvSpPr>
              <p:cNvPr id="73" name="Shape 693"/>
              <p:cNvSpPr/>
              <p:nvPr/>
            </p:nvSpPr>
            <p:spPr>
              <a:xfrm>
                <a:off x="2099136" y="3711313"/>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2"/>
              </a:fillRef>
              <a:effectRef idx="1">
                <a:schemeClr val="accent2"/>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en-US" altLang="zh-CN" sz="825">
                    <a:solidFill>
                      <a:schemeClr val="bg1"/>
                    </a:solidFill>
                    <a:latin typeface="微软雅黑" panose="020B0503020204020204" pitchFamily="34" charset="-122"/>
                    <a:ea typeface="微软雅黑" panose="020B0503020204020204" pitchFamily="34" charset="-122"/>
                  </a:rPr>
                  <a:t>3</a:t>
                </a:r>
                <a:r>
                  <a:rPr lang="zh-CN" altLang="en-US" sz="825">
                    <a:solidFill>
                      <a:schemeClr val="bg1"/>
                    </a:solidFill>
                    <a:latin typeface="微软雅黑" panose="020B0503020204020204" pitchFamily="34" charset="-122"/>
                    <a:ea typeface="微软雅黑" panose="020B0503020204020204" pitchFamily="34" charset="-122"/>
                  </a:rPr>
                  <a:t>副本冗余存储</a:t>
                </a:r>
              </a:p>
            </p:txBody>
          </p:sp>
          <p:sp>
            <p:nvSpPr>
              <p:cNvPr id="74" name="Shape 694"/>
              <p:cNvSpPr/>
              <p:nvPr/>
            </p:nvSpPr>
            <p:spPr>
              <a:xfrm>
                <a:off x="4757356" y="3711313"/>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2"/>
              </a:fillRef>
              <a:effectRef idx="1">
                <a:schemeClr val="accent2"/>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a:defRPr sz="1800">
                    <a:solidFill>
                      <a:srgbClr val="000000"/>
                    </a:solidFill>
                  </a:defRPr>
                </a:pPr>
                <a:r>
                  <a:rPr lang="zh-CN" altLang="en-US" sz="825">
                    <a:solidFill>
                      <a:schemeClr val="bg1"/>
                    </a:solidFill>
                    <a:latin typeface="微软雅黑" panose="020B0503020204020204" pitchFamily="34" charset="-122"/>
                    <a:ea typeface="微软雅黑" panose="020B0503020204020204" pitchFamily="34" charset="-122"/>
                  </a:rPr>
                  <a:t>内存数据清零</a:t>
                </a:r>
              </a:p>
            </p:txBody>
          </p:sp>
          <p:sp>
            <p:nvSpPr>
              <p:cNvPr id="75" name="Shape 695"/>
              <p:cNvSpPr/>
              <p:nvPr/>
            </p:nvSpPr>
            <p:spPr>
              <a:xfrm>
                <a:off x="3428246" y="3711313"/>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2"/>
              </a:fillRef>
              <a:effectRef idx="1">
                <a:schemeClr val="accent2"/>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zh-CN" altLang="en-US" sz="825">
                    <a:solidFill>
                      <a:schemeClr val="bg1"/>
                    </a:solidFill>
                    <a:latin typeface="微软雅黑" panose="020B0503020204020204" pitchFamily="34" charset="-122"/>
                    <a:ea typeface="微软雅黑" panose="020B0503020204020204" pitchFamily="34" charset="-122"/>
                  </a:rPr>
                  <a:t>磁盘数据清零</a:t>
                </a:r>
                <a:endParaRPr sz="825">
                  <a:solidFill>
                    <a:schemeClr val="bg1"/>
                  </a:solidFill>
                  <a:latin typeface="微软雅黑" panose="020B0503020204020204" pitchFamily="34" charset="-122"/>
                  <a:ea typeface="微软雅黑" panose="020B0503020204020204" pitchFamily="34" charset="-122"/>
                </a:endParaRPr>
              </a:p>
            </p:txBody>
          </p:sp>
          <p:sp>
            <p:nvSpPr>
              <p:cNvPr id="81" name="Shape 702"/>
              <p:cNvSpPr/>
              <p:nvPr/>
            </p:nvSpPr>
            <p:spPr>
              <a:xfrm>
                <a:off x="6086466" y="3711313"/>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2"/>
              </a:fillRef>
              <a:effectRef idx="1">
                <a:schemeClr val="accent2"/>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zh-CN" altLang="en-US" sz="825">
                    <a:solidFill>
                      <a:schemeClr val="bg1"/>
                    </a:solidFill>
                    <a:latin typeface="微软雅黑" panose="020B0503020204020204" pitchFamily="34" charset="-122"/>
                    <a:ea typeface="微软雅黑" panose="020B0503020204020204" pitchFamily="34" charset="-122"/>
                  </a:rPr>
                  <a:t>访问控制</a:t>
                </a:r>
                <a:endParaRPr sz="825">
                  <a:solidFill>
                    <a:schemeClr val="bg1"/>
                  </a:solidFill>
                  <a:latin typeface="微软雅黑" panose="020B0503020204020204" pitchFamily="34" charset="-122"/>
                  <a:ea typeface="微软雅黑" panose="020B0503020204020204" pitchFamily="34" charset="-122"/>
                </a:endParaRPr>
              </a:p>
            </p:txBody>
          </p:sp>
          <p:sp>
            <p:nvSpPr>
              <p:cNvPr id="82" name="Shape 703"/>
              <p:cNvSpPr/>
              <p:nvPr/>
            </p:nvSpPr>
            <p:spPr>
              <a:xfrm>
                <a:off x="7415577" y="3711313"/>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2"/>
              </a:fillRef>
              <a:effectRef idx="1">
                <a:schemeClr val="accent2"/>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zh-CN" altLang="en-US" sz="825">
                    <a:solidFill>
                      <a:schemeClr val="bg1"/>
                    </a:solidFill>
                    <a:latin typeface="微软雅黑" panose="020B0503020204020204" pitchFamily="34" charset="-122"/>
                    <a:ea typeface="微软雅黑" panose="020B0503020204020204" pitchFamily="34" charset="-122"/>
                  </a:rPr>
                  <a:t>数据加密</a:t>
                </a:r>
                <a:endParaRPr sz="825">
                  <a:solidFill>
                    <a:schemeClr val="bg1"/>
                  </a:solidFill>
                  <a:latin typeface="微软雅黑" panose="020B0503020204020204" pitchFamily="34" charset="-122"/>
                  <a:ea typeface="微软雅黑" panose="020B0503020204020204" pitchFamily="34" charset="-122"/>
                </a:endParaRPr>
              </a:p>
            </p:txBody>
          </p:sp>
          <p:sp>
            <p:nvSpPr>
              <p:cNvPr id="87" name="Shape 709"/>
              <p:cNvSpPr/>
              <p:nvPr/>
            </p:nvSpPr>
            <p:spPr>
              <a:xfrm>
                <a:off x="8838453" y="3666133"/>
                <a:ext cx="1404000" cy="414360"/>
              </a:xfrm>
              <a:prstGeom prst="rect">
                <a:avLst/>
              </a:prstGeom>
              <a:ln w="12700">
                <a:miter lim="400000"/>
              </a:ln>
              <a:extLst>
                <a:ext uri="{C572A759-6A51-4108-AA02-DFA0A04FC94B}">
                  <ma14:wrappingTextBoxFlag xmlns:ma14="http://schemas.microsoft.com/office/mac/drawingml/2011/main" xmlns="" val="1"/>
                </a:ext>
              </a:extLst>
            </p:spPr>
            <p:txBody>
              <a:bodyPr lIns="33867" tIns="33867" rIns="33867" bIns="33867" anchor="ctr">
                <a:spAutoFit/>
              </a:bodyPr>
              <a:lstStyle>
                <a:lvl1pPr algn="ctr" defTabSz="640080">
                  <a:lnSpc>
                    <a:spcPct val="150000"/>
                  </a:lnSpc>
                  <a:defRPr sz="1500">
                    <a:solidFill>
                      <a:srgbClr val="FFFFFF"/>
                    </a:solidFill>
                    <a:latin typeface="微软雅黑"/>
                    <a:ea typeface="微软雅黑"/>
                    <a:cs typeface="微软雅黑"/>
                    <a:sym typeface="微软雅黑"/>
                  </a:defRPr>
                </a:lvl1pPr>
              </a:lstStyle>
              <a:p>
                <a:pPr lvl="0">
                  <a:defRPr sz="1800">
                    <a:solidFill>
                      <a:srgbClr val="000000"/>
                    </a:solidFill>
                  </a:defRPr>
                </a:pPr>
                <a:r>
                  <a:rPr sz="1050">
                    <a:solidFill>
                      <a:schemeClr val="tx1"/>
                    </a:solidFill>
                  </a:rPr>
                  <a:t>数据安全</a:t>
                </a:r>
              </a:p>
            </p:txBody>
          </p:sp>
        </p:grpSp>
        <p:grpSp>
          <p:nvGrpSpPr>
            <p:cNvPr id="7" name="组合 6"/>
            <p:cNvGrpSpPr/>
            <p:nvPr/>
          </p:nvGrpSpPr>
          <p:grpSpPr>
            <a:xfrm>
              <a:off x="2005750" y="4577002"/>
              <a:ext cx="8244000" cy="468000"/>
              <a:chOff x="2005750" y="4288657"/>
              <a:chExt cx="8244000" cy="468000"/>
            </a:xfrm>
          </p:grpSpPr>
          <p:sp>
            <p:nvSpPr>
              <p:cNvPr id="61" name="Shape 679"/>
              <p:cNvSpPr/>
              <p:nvPr/>
            </p:nvSpPr>
            <p:spPr>
              <a:xfrm>
                <a:off x="2005750" y="4288657"/>
                <a:ext cx="8244000" cy="468000"/>
              </a:xfrm>
              <a:prstGeom prst="roundRect">
                <a:avLst>
                  <a:gd name="adj" fmla="val 11654"/>
                </a:avLst>
              </a:prstGeom>
              <a:ln w="19050" cap="rnd">
                <a:solidFill>
                  <a:schemeClr val="accent5">
                    <a:alpha val="50000"/>
                  </a:schemeClr>
                </a:solidFill>
                <a:custDash>
                  <a:ds d="100000" sp="200000"/>
                </a:custDash>
                <a:round/>
              </a:ln>
            </p:spPr>
            <p:txBody>
              <a:bodyPr lIns="53578" tIns="53578" rIns="53578" bIns="53578" anchor="ctr"/>
              <a:lstStyle/>
              <a:p>
                <a:pPr lvl="0">
                  <a:defRPr>
                    <a:solidFill>
                      <a:srgbClr val="FFFFFF"/>
                    </a:solidFill>
                  </a:defRPr>
                </a:pPr>
                <a:endParaRPr/>
              </a:p>
            </p:txBody>
          </p:sp>
          <p:sp>
            <p:nvSpPr>
              <p:cNvPr id="76" name="Shape 696"/>
              <p:cNvSpPr/>
              <p:nvPr/>
            </p:nvSpPr>
            <p:spPr>
              <a:xfrm>
                <a:off x="2099135" y="4360657"/>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zh-CN" altLang="en-US" sz="825">
                    <a:solidFill>
                      <a:schemeClr val="bg1"/>
                    </a:solidFill>
                    <a:latin typeface="微软雅黑" panose="020B0503020204020204" pitchFamily="34" charset="-122"/>
                    <a:ea typeface="微软雅黑" panose="020B0503020204020204" pitchFamily="34" charset="-122"/>
                  </a:rPr>
                  <a:t>操作系统加固</a:t>
                </a:r>
                <a:endParaRPr sz="825">
                  <a:solidFill>
                    <a:schemeClr val="bg1"/>
                  </a:solidFill>
                  <a:latin typeface="微软雅黑" panose="020B0503020204020204" pitchFamily="34" charset="-122"/>
                  <a:ea typeface="微软雅黑" panose="020B0503020204020204" pitchFamily="34" charset="-122"/>
                </a:endParaRPr>
              </a:p>
            </p:txBody>
          </p:sp>
          <p:sp>
            <p:nvSpPr>
              <p:cNvPr id="88" name="Shape 710"/>
              <p:cNvSpPr/>
              <p:nvPr/>
            </p:nvSpPr>
            <p:spPr>
              <a:xfrm>
                <a:off x="8838453" y="4315477"/>
                <a:ext cx="1404000" cy="414360"/>
              </a:xfrm>
              <a:prstGeom prst="rect">
                <a:avLst/>
              </a:prstGeom>
              <a:ln w="12700">
                <a:miter lim="400000"/>
              </a:ln>
              <a:extLst>
                <a:ext uri="{C572A759-6A51-4108-AA02-DFA0A04FC94B}">
                  <ma14:wrappingTextBoxFlag xmlns:ma14="http://schemas.microsoft.com/office/mac/drawingml/2011/main" xmlns="" val="1"/>
                </a:ext>
              </a:extLst>
            </p:spPr>
            <p:txBody>
              <a:bodyPr lIns="33867" tIns="33867" rIns="33867" bIns="33867" anchor="ctr">
                <a:spAutoFit/>
              </a:bodyPr>
              <a:lstStyle>
                <a:lvl1pPr algn="ctr" defTabSz="640080">
                  <a:lnSpc>
                    <a:spcPct val="150000"/>
                  </a:lnSpc>
                  <a:defRPr sz="1500">
                    <a:solidFill>
                      <a:srgbClr val="FFFFFF"/>
                    </a:solidFill>
                    <a:latin typeface="微软雅黑"/>
                    <a:ea typeface="微软雅黑"/>
                    <a:cs typeface="微软雅黑"/>
                    <a:sym typeface="微软雅黑"/>
                  </a:defRPr>
                </a:lvl1pPr>
              </a:lstStyle>
              <a:p>
                <a:pPr lvl="0">
                  <a:defRPr sz="1800">
                    <a:solidFill>
                      <a:srgbClr val="000000"/>
                    </a:solidFill>
                  </a:defRPr>
                </a:pPr>
                <a:r>
                  <a:rPr lang="zh-CN" altLang="en-US" sz="1050">
                    <a:solidFill>
                      <a:schemeClr val="tx1"/>
                    </a:solidFill>
                  </a:rPr>
                  <a:t>云平台安全</a:t>
                </a:r>
                <a:endParaRPr sz="1050">
                  <a:solidFill>
                    <a:schemeClr val="tx1"/>
                  </a:solidFill>
                </a:endParaRPr>
              </a:p>
            </p:txBody>
          </p:sp>
          <p:sp>
            <p:nvSpPr>
              <p:cNvPr id="97" name="Shape 696"/>
              <p:cNvSpPr/>
              <p:nvPr/>
            </p:nvSpPr>
            <p:spPr>
              <a:xfrm>
                <a:off x="3428246" y="4360657"/>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zh-CN" altLang="en-US" sz="825">
                    <a:solidFill>
                      <a:schemeClr val="bg1"/>
                    </a:solidFill>
                    <a:latin typeface="微软雅黑" panose="020B0503020204020204" pitchFamily="34" charset="-122"/>
                    <a:ea typeface="微软雅黑" panose="020B0503020204020204" pitchFamily="34" charset="-122"/>
                  </a:rPr>
                  <a:t>内核防提权</a:t>
                </a:r>
                <a:endParaRPr sz="825">
                  <a:solidFill>
                    <a:schemeClr val="bg1"/>
                  </a:solidFill>
                  <a:latin typeface="微软雅黑" panose="020B0503020204020204" pitchFamily="34" charset="-122"/>
                  <a:ea typeface="微软雅黑" panose="020B0503020204020204" pitchFamily="34" charset="-122"/>
                </a:endParaRPr>
              </a:p>
            </p:txBody>
          </p:sp>
          <p:sp>
            <p:nvSpPr>
              <p:cNvPr id="98" name="Shape 696"/>
              <p:cNvSpPr/>
              <p:nvPr/>
            </p:nvSpPr>
            <p:spPr>
              <a:xfrm>
                <a:off x="4757356" y="4360657"/>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zh-CN" altLang="en-US" sz="825">
                    <a:solidFill>
                      <a:schemeClr val="bg1"/>
                    </a:solidFill>
                    <a:latin typeface="微软雅黑" panose="020B0503020204020204" pitchFamily="34" charset="-122"/>
                    <a:ea typeface="微软雅黑" panose="020B0503020204020204" pitchFamily="34" charset="-122"/>
                  </a:rPr>
                  <a:t>主机入侵防护</a:t>
                </a:r>
                <a:endParaRPr sz="825">
                  <a:solidFill>
                    <a:schemeClr val="bg1"/>
                  </a:solidFill>
                  <a:latin typeface="微软雅黑" panose="020B0503020204020204" pitchFamily="34" charset="-122"/>
                  <a:ea typeface="微软雅黑" panose="020B0503020204020204" pitchFamily="34" charset="-122"/>
                </a:endParaRPr>
              </a:p>
            </p:txBody>
          </p:sp>
          <p:sp>
            <p:nvSpPr>
              <p:cNvPr id="99" name="Shape 696"/>
              <p:cNvSpPr/>
              <p:nvPr/>
            </p:nvSpPr>
            <p:spPr>
              <a:xfrm>
                <a:off x="6086466" y="4360657"/>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zh-CN" altLang="en-US" sz="825">
                    <a:solidFill>
                      <a:schemeClr val="bg1"/>
                    </a:solidFill>
                    <a:latin typeface="微软雅黑" panose="020B0503020204020204" pitchFamily="34" charset="-122"/>
                    <a:ea typeface="微软雅黑" panose="020B0503020204020204" pitchFamily="34" charset="-122"/>
                  </a:rPr>
                  <a:t>漏洞热修复</a:t>
                </a:r>
                <a:endParaRPr sz="825">
                  <a:solidFill>
                    <a:schemeClr val="bg1"/>
                  </a:solidFill>
                  <a:latin typeface="微软雅黑" panose="020B0503020204020204" pitchFamily="34" charset="-122"/>
                  <a:ea typeface="微软雅黑" panose="020B0503020204020204" pitchFamily="34" charset="-122"/>
                </a:endParaRPr>
              </a:p>
            </p:txBody>
          </p:sp>
          <p:sp>
            <p:nvSpPr>
              <p:cNvPr id="100" name="Shape 696"/>
              <p:cNvSpPr/>
              <p:nvPr/>
            </p:nvSpPr>
            <p:spPr>
              <a:xfrm>
                <a:off x="7415577" y="4360657"/>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zh-CN" altLang="en-US" sz="825">
                    <a:solidFill>
                      <a:schemeClr val="bg1"/>
                    </a:solidFill>
                    <a:latin typeface="微软雅黑" panose="020B0503020204020204" pitchFamily="34" charset="-122"/>
                    <a:ea typeface="微软雅黑" panose="020B0503020204020204" pitchFamily="34" charset="-122"/>
                  </a:rPr>
                  <a:t>多租户隔离</a:t>
                </a:r>
                <a:endParaRPr sz="825">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2005750" y="5153169"/>
              <a:ext cx="8244000" cy="468000"/>
              <a:chOff x="2005750" y="4970512"/>
              <a:chExt cx="8244000" cy="468000"/>
            </a:xfrm>
          </p:grpSpPr>
          <p:sp>
            <p:nvSpPr>
              <p:cNvPr id="62" name="Shape 680"/>
              <p:cNvSpPr/>
              <p:nvPr/>
            </p:nvSpPr>
            <p:spPr>
              <a:xfrm>
                <a:off x="2005750" y="4970512"/>
                <a:ext cx="8244000" cy="468000"/>
              </a:xfrm>
              <a:prstGeom prst="roundRect">
                <a:avLst>
                  <a:gd name="adj" fmla="val 11654"/>
                </a:avLst>
              </a:prstGeom>
              <a:ln w="19050" cap="rnd">
                <a:solidFill>
                  <a:schemeClr val="accent5">
                    <a:alpha val="50000"/>
                  </a:schemeClr>
                </a:solidFill>
                <a:custDash>
                  <a:ds d="100000" sp="200000"/>
                </a:custDash>
                <a:round/>
              </a:ln>
            </p:spPr>
            <p:txBody>
              <a:bodyPr lIns="53578" tIns="53578" rIns="53578" bIns="53578" anchor="ctr"/>
              <a:lstStyle/>
              <a:p>
                <a:pPr lvl="0">
                  <a:defRPr>
                    <a:solidFill>
                      <a:srgbClr val="FFFFFF"/>
                    </a:solidFill>
                  </a:defRPr>
                </a:pPr>
                <a:endParaRPr/>
              </a:p>
            </p:txBody>
          </p:sp>
          <p:sp>
            <p:nvSpPr>
              <p:cNvPr id="77" name="Shape 697"/>
              <p:cNvSpPr/>
              <p:nvPr/>
            </p:nvSpPr>
            <p:spPr>
              <a:xfrm>
                <a:off x="2099136" y="5042512"/>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6"/>
              </a:fillRef>
              <a:effectRef idx="1">
                <a:schemeClr val="accent6"/>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zh-CN" altLang="en-US" sz="825">
                    <a:solidFill>
                      <a:schemeClr val="bg1"/>
                    </a:solidFill>
                    <a:latin typeface="微软雅黑" panose="020B0503020204020204" pitchFamily="34" charset="-122"/>
                    <a:ea typeface="微软雅黑" panose="020B0503020204020204" pitchFamily="34" charset="-122"/>
                  </a:rPr>
                  <a:t>网络接入认证</a:t>
                </a:r>
                <a:endParaRPr sz="825" dirty="0">
                  <a:solidFill>
                    <a:schemeClr val="bg1"/>
                  </a:solidFill>
                  <a:latin typeface="微软雅黑" panose="020B0503020204020204" pitchFamily="34" charset="-122"/>
                  <a:ea typeface="微软雅黑" panose="020B0503020204020204" pitchFamily="34" charset="-122"/>
                </a:endParaRPr>
              </a:p>
            </p:txBody>
          </p:sp>
          <p:sp>
            <p:nvSpPr>
              <p:cNvPr id="89" name="Shape 711"/>
              <p:cNvSpPr/>
              <p:nvPr/>
            </p:nvSpPr>
            <p:spPr>
              <a:xfrm>
                <a:off x="8838453" y="4997332"/>
                <a:ext cx="1404000" cy="414360"/>
              </a:xfrm>
              <a:prstGeom prst="rect">
                <a:avLst/>
              </a:prstGeom>
              <a:ln w="12700">
                <a:miter lim="400000"/>
              </a:ln>
              <a:extLst>
                <a:ext uri="{C572A759-6A51-4108-AA02-DFA0A04FC94B}">
                  <ma14:wrappingTextBoxFlag xmlns:ma14="http://schemas.microsoft.com/office/mac/drawingml/2011/main" xmlns="" val="1"/>
                </a:ext>
              </a:extLst>
            </p:spPr>
            <p:txBody>
              <a:bodyPr lIns="33867" tIns="33867" rIns="33867" bIns="33867" anchor="ctr">
                <a:spAutoFit/>
              </a:bodyPr>
              <a:lstStyle>
                <a:lvl1pPr algn="ctr" defTabSz="640080">
                  <a:lnSpc>
                    <a:spcPct val="150000"/>
                  </a:lnSpc>
                  <a:defRPr sz="1500">
                    <a:solidFill>
                      <a:srgbClr val="FFFFFF"/>
                    </a:solidFill>
                    <a:latin typeface="微软雅黑"/>
                    <a:ea typeface="微软雅黑"/>
                    <a:cs typeface="微软雅黑"/>
                    <a:sym typeface="微软雅黑"/>
                  </a:defRPr>
                </a:lvl1pPr>
              </a:lstStyle>
              <a:p>
                <a:pPr lvl="0">
                  <a:defRPr sz="1800">
                    <a:solidFill>
                      <a:srgbClr val="000000"/>
                    </a:solidFill>
                  </a:defRPr>
                </a:pPr>
                <a:r>
                  <a:rPr lang="zh-CN" altLang="en-US" sz="1050">
                    <a:solidFill>
                      <a:schemeClr val="tx1"/>
                    </a:solidFill>
                  </a:rPr>
                  <a:t>接入、网络安全</a:t>
                </a:r>
                <a:endParaRPr sz="1050">
                  <a:solidFill>
                    <a:schemeClr val="tx1"/>
                  </a:solidFill>
                </a:endParaRPr>
              </a:p>
            </p:txBody>
          </p:sp>
          <p:sp>
            <p:nvSpPr>
              <p:cNvPr id="96" name="Shape 697"/>
              <p:cNvSpPr/>
              <p:nvPr/>
            </p:nvSpPr>
            <p:spPr>
              <a:xfrm>
                <a:off x="3428247" y="5042512"/>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6"/>
              </a:fillRef>
              <a:effectRef idx="1">
                <a:schemeClr val="accent6"/>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zh-CN" altLang="en-US" sz="825">
                    <a:solidFill>
                      <a:schemeClr val="bg1"/>
                    </a:solidFill>
                    <a:latin typeface="微软雅黑" panose="020B0503020204020204" pitchFamily="34" charset="-122"/>
                    <a:ea typeface="微软雅黑" panose="020B0503020204020204" pitchFamily="34" charset="-122"/>
                  </a:rPr>
                  <a:t>传输通道加密</a:t>
                </a:r>
                <a:endParaRPr sz="825" dirty="0">
                  <a:solidFill>
                    <a:schemeClr val="bg1"/>
                  </a:solidFill>
                  <a:latin typeface="微软雅黑" panose="020B0503020204020204" pitchFamily="34" charset="-122"/>
                  <a:ea typeface="微软雅黑" panose="020B0503020204020204" pitchFamily="34" charset="-122"/>
                </a:endParaRPr>
              </a:p>
            </p:txBody>
          </p:sp>
          <p:sp>
            <p:nvSpPr>
              <p:cNvPr id="101" name="Shape 697"/>
              <p:cNvSpPr/>
              <p:nvPr/>
            </p:nvSpPr>
            <p:spPr>
              <a:xfrm>
                <a:off x="4757357" y="5042512"/>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6"/>
              </a:fillRef>
              <a:effectRef idx="1">
                <a:schemeClr val="accent6"/>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zh-CN" altLang="en-US" sz="825">
                    <a:solidFill>
                      <a:schemeClr val="bg1"/>
                    </a:solidFill>
                    <a:latin typeface="微软雅黑" panose="020B0503020204020204" pitchFamily="34" charset="-122"/>
                    <a:ea typeface="微软雅黑" panose="020B0503020204020204" pitchFamily="34" charset="-122"/>
                  </a:rPr>
                  <a:t>网络平面隔离</a:t>
                </a:r>
                <a:endParaRPr sz="825" dirty="0">
                  <a:solidFill>
                    <a:schemeClr val="bg1"/>
                  </a:solidFill>
                  <a:latin typeface="微软雅黑" panose="020B0503020204020204" pitchFamily="34" charset="-122"/>
                  <a:ea typeface="微软雅黑" panose="020B0503020204020204" pitchFamily="34" charset="-122"/>
                </a:endParaRPr>
              </a:p>
            </p:txBody>
          </p:sp>
          <p:sp>
            <p:nvSpPr>
              <p:cNvPr id="102" name="Shape 697"/>
              <p:cNvSpPr/>
              <p:nvPr/>
            </p:nvSpPr>
            <p:spPr>
              <a:xfrm>
                <a:off x="6086467" y="5042512"/>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6"/>
              </a:fillRef>
              <a:effectRef idx="1">
                <a:schemeClr val="accent6"/>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en-US" altLang="zh-CN" sz="825">
                    <a:solidFill>
                      <a:schemeClr val="bg1"/>
                    </a:solidFill>
                    <a:latin typeface="微软雅黑" panose="020B0503020204020204" pitchFamily="34" charset="-122"/>
                    <a:ea typeface="微软雅黑" panose="020B0503020204020204" pitchFamily="34" charset="-122"/>
                  </a:rPr>
                  <a:t>VPC</a:t>
                </a:r>
                <a:r>
                  <a:rPr lang="zh-CN" altLang="en-US" sz="825">
                    <a:solidFill>
                      <a:schemeClr val="bg1"/>
                    </a:solidFill>
                    <a:latin typeface="微软雅黑" panose="020B0503020204020204" pitchFamily="34" charset="-122"/>
                    <a:ea typeface="微软雅黑" panose="020B0503020204020204" pitchFamily="34" charset="-122"/>
                  </a:rPr>
                  <a:t>隔离</a:t>
                </a:r>
                <a:endParaRPr sz="825" dirty="0">
                  <a:solidFill>
                    <a:schemeClr val="bg1"/>
                  </a:solidFill>
                  <a:latin typeface="微软雅黑" panose="020B0503020204020204" pitchFamily="34" charset="-122"/>
                  <a:ea typeface="微软雅黑" panose="020B0503020204020204" pitchFamily="34" charset="-122"/>
                </a:endParaRPr>
              </a:p>
            </p:txBody>
          </p:sp>
          <p:sp>
            <p:nvSpPr>
              <p:cNvPr id="103" name="Shape 697"/>
              <p:cNvSpPr/>
              <p:nvPr/>
            </p:nvSpPr>
            <p:spPr>
              <a:xfrm>
                <a:off x="7415578" y="5042512"/>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6"/>
              </a:fillRef>
              <a:effectRef idx="1">
                <a:schemeClr val="accent6"/>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zh-CN" altLang="en-US" sz="825">
                    <a:solidFill>
                      <a:schemeClr val="bg1"/>
                    </a:solidFill>
                    <a:latin typeface="微软雅黑" panose="020B0503020204020204" pitchFamily="34" charset="-122"/>
                    <a:ea typeface="微软雅黑" panose="020B0503020204020204" pitchFamily="34" charset="-122"/>
                  </a:rPr>
                  <a:t>安全组防火墙</a:t>
                </a:r>
                <a:endParaRPr sz="825"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2005750" y="5729335"/>
              <a:ext cx="8244000" cy="468000"/>
              <a:chOff x="2005750" y="5729335"/>
              <a:chExt cx="8244000" cy="468000"/>
            </a:xfrm>
          </p:grpSpPr>
          <p:sp>
            <p:nvSpPr>
              <p:cNvPr id="63" name="Shape 681"/>
              <p:cNvSpPr/>
              <p:nvPr/>
            </p:nvSpPr>
            <p:spPr>
              <a:xfrm>
                <a:off x="2005750" y="5729335"/>
                <a:ext cx="8244000" cy="468000"/>
              </a:xfrm>
              <a:prstGeom prst="roundRect">
                <a:avLst>
                  <a:gd name="adj" fmla="val 11654"/>
                </a:avLst>
              </a:prstGeom>
              <a:ln w="19050" cap="rnd">
                <a:solidFill>
                  <a:schemeClr val="accent5">
                    <a:alpha val="50000"/>
                  </a:schemeClr>
                </a:solidFill>
                <a:custDash>
                  <a:ds d="100000" sp="200000"/>
                </a:custDash>
                <a:round/>
              </a:ln>
            </p:spPr>
            <p:txBody>
              <a:bodyPr lIns="53578" tIns="53578" rIns="53578" bIns="53578" anchor="ctr"/>
              <a:lstStyle/>
              <a:p>
                <a:pPr lvl="0">
                  <a:defRPr>
                    <a:solidFill>
                      <a:srgbClr val="FFFFFF"/>
                    </a:solidFill>
                  </a:defRPr>
                </a:pPr>
                <a:endParaRPr/>
              </a:p>
            </p:txBody>
          </p:sp>
          <p:sp>
            <p:nvSpPr>
              <p:cNvPr id="90" name="Shape 712"/>
              <p:cNvSpPr/>
              <p:nvPr/>
            </p:nvSpPr>
            <p:spPr>
              <a:xfrm>
                <a:off x="8838453" y="5756155"/>
                <a:ext cx="1404000" cy="414360"/>
              </a:xfrm>
              <a:prstGeom prst="rect">
                <a:avLst/>
              </a:prstGeom>
              <a:ln w="12700">
                <a:miter lim="400000"/>
              </a:ln>
              <a:extLst>
                <a:ext uri="{C572A759-6A51-4108-AA02-DFA0A04FC94B}">
                  <ma14:wrappingTextBoxFlag xmlns:ma14="http://schemas.microsoft.com/office/mac/drawingml/2011/main" xmlns="" val="1"/>
                </a:ext>
              </a:extLst>
            </p:spPr>
            <p:txBody>
              <a:bodyPr wrap="square" lIns="33867" tIns="33867" rIns="33867" bIns="33867" anchor="ctr">
                <a:spAutoFit/>
              </a:bodyPr>
              <a:lstStyle>
                <a:lvl1pPr algn="ctr" defTabSz="640080">
                  <a:lnSpc>
                    <a:spcPct val="150000"/>
                  </a:lnSpc>
                  <a:defRPr sz="1500">
                    <a:solidFill>
                      <a:srgbClr val="FFFFFF"/>
                    </a:solidFill>
                    <a:latin typeface="微软雅黑"/>
                    <a:ea typeface="微软雅黑"/>
                    <a:cs typeface="微软雅黑"/>
                    <a:sym typeface="微软雅黑"/>
                  </a:defRPr>
                </a:lvl1pPr>
              </a:lstStyle>
              <a:p>
                <a:pPr lvl="0">
                  <a:defRPr sz="1800">
                    <a:solidFill>
                      <a:srgbClr val="000000"/>
                    </a:solidFill>
                  </a:defRPr>
                </a:pPr>
                <a:r>
                  <a:rPr lang="zh-CN" altLang="en-US" sz="1050">
                    <a:solidFill>
                      <a:schemeClr val="tx1"/>
                    </a:solidFill>
                  </a:rPr>
                  <a:t>运维管理安全</a:t>
                </a:r>
              </a:p>
            </p:txBody>
          </p:sp>
          <p:sp>
            <p:nvSpPr>
              <p:cNvPr id="104" name="Shape 693"/>
              <p:cNvSpPr/>
              <p:nvPr/>
            </p:nvSpPr>
            <p:spPr>
              <a:xfrm>
                <a:off x="2099136" y="5801335"/>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zh-CN" altLang="en-US" sz="825">
                    <a:solidFill>
                      <a:schemeClr val="bg1"/>
                    </a:solidFill>
                    <a:latin typeface="微软雅黑" panose="020B0503020204020204" pitchFamily="34" charset="-122"/>
                    <a:ea typeface="微软雅黑" panose="020B0503020204020204" pitchFamily="34" charset="-122"/>
                  </a:rPr>
                  <a:t>统一账号管理</a:t>
                </a:r>
              </a:p>
            </p:txBody>
          </p:sp>
          <p:sp>
            <p:nvSpPr>
              <p:cNvPr id="105" name="Shape 694"/>
              <p:cNvSpPr/>
              <p:nvPr/>
            </p:nvSpPr>
            <p:spPr>
              <a:xfrm>
                <a:off x="4757356" y="5801335"/>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a:defRPr sz="1800">
                    <a:solidFill>
                      <a:srgbClr val="000000"/>
                    </a:solidFill>
                  </a:defRPr>
                </a:pPr>
                <a:r>
                  <a:rPr lang="zh-CN" altLang="en-US" sz="825">
                    <a:solidFill>
                      <a:schemeClr val="bg1"/>
                    </a:solidFill>
                    <a:latin typeface="微软雅黑" panose="020B0503020204020204" pitchFamily="34" charset="-122"/>
                    <a:ea typeface="微软雅黑" panose="020B0503020204020204" pitchFamily="34" charset="-122"/>
                  </a:rPr>
                  <a:t>三权分立</a:t>
                </a:r>
              </a:p>
            </p:txBody>
          </p:sp>
          <p:sp>
            <p:nvSpPr>
              <p:cNvPr id="106" name="Shape 695"/>
              <p:cNvSpPr/>
              <p:nvPr/>
            </p:nvSpPr>
            <p:spPr>
              <a:xfrm>
                <a:off x="3428246" y="5801335"/>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zh-CN" altLang="en-US" sz="825">
                    <a:solidFill>
                      <a:schemeClr val="bg1"/>
                    </a:solidFill>
                    <a:latin typeface="微软雅黑" panose="020B0503020204020204" pitchFamily="34" charset="-122"/>
                    <a:ea typeface="微软雅黑" panose="020B0503020204020204" pitchFamily="34" charset="-122"/>
                  </a:rPr>
                  <a:t>双因素认证</a:t>
                </a:r>
                <a:endParaRPr sz="825">
                  <a:solidFill>
                    <a:schemeClr val="bg1"/>
                  </a:solidFill>
                  <a:latin typeface="微软雅黑" panose="020B0503020204020204" pitchFamily="34" charset="-122"/>
                  <a:ea typeface="微软雅黑" panose="020B0503020204020204" pitchFamily="34" charset="-122"/>
                </a:endParaRPr>
              </a:p>
            </p:txBody>
          </p:sp>
          <p:sp>
            <p:nvSpPr>
              <p:cNvPr id="107" name="Shape 702"/>
              <p:cNvSpPr/>
              <p:nvPr/>
            </p:nvSpPr>
            <p:spPr>
              <a:xfrm>
                <a:off x="6086466" y="5801335"/>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zh-CN" altLang="en-US" sz="825">
                    <a:solidFill>
                      <a:schemeClr val="bg1"/>
                    </a:solidFill>
                    <a:latin typeface="微软雅黑" panose="020B0503020204020204" pitchFamily="34" charset="-122"/>
                    <a:ea typeface="微软雅黑" panose="020B0503020204020204" pitchFamily="34" charset="-122"/>
                  </a:rPr>
                  <a:t>堡垒机</a:t>
                </a:r>
                <a:endParaRPr sz="825">
                  <a:solidFill>
                    <a:schemeClr val="bg1"/>
                  </a:solidFill>
                  <a:latin typeface="微软雅黑" panose="020B0503020204020204" pitchFamily="34" charset="-122"/>
                  <a:ea typeface="微软雅黑" panose="020B0503020204020204" pitchFamily="34" charset="-122"/>
                </a:endParaRPr>
              </a:p>
            </p:txBody>
          </p:sp>
          <p:sp>
            <p:nvSpPr>
              <p:cNvPr id="108" name="Shape 703"/>
              <p:cNvSpPr/>
              <p:nvPr/>
            </p:nvSpPr>
            <p:spPr>
              <a:xfrm>
                <a:off x="7415577" y="5801335"/>
                <a:ext cx="1188000" cy="324000"/>
              </a:xfrm>
              <a:prstGeom prst="roundRect">
                <a:avLst>
                  <a:gd name="adj" fmla="val 15118"/>
                </a:avLst>
              </a:prstGeom>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lIns="53578" tIns="53578" rIns="53578" bIns="53578" anchor="ctr"/>
              <a:lstStyle>
                <a:lvl1pPr algn="ctr">
                  <a:defRPr sz="13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zh-CN" altLang="en-US" sz="825">
                    <a:solidFill>
                      <a:schemeClr val="bg1"/>
                    </a:solidFill>
                    <a:latin typeface="微软雅黑" panose="020B0503020204020204" pitchFamily="34" charset="-122"/>
                    <a:ea typeface="微软雅黑" panose="020B0503020204020204" pitchFamily="34" charset="-122"/>
                  </a:rPr>
                  <a:t>日志审计</a:t>
                </a:r>
                <a:endParaRPr sz="825">
                  <a:solidFill>
                    <a:schemeClr val="bg1"/>
                  </a:solidFill>
                  <a:latin typeface="微软雅黑" panose="020B0503020204020204" pitchFamily="34" charset="-122"/>
                  <a:ea typeface="微软雅黑" panose="020B0503020204020204" pitchFamily="34" charset="-122"/>
                </a:endParaRPr>
              </a:p>
            </p:txBody>
          </p:sp>
        </p:grpSp>
      </p:grpSp>
      <p:pic>
        <p:nvPicPr>
          <p:cNvPr id="109" name="图片 9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334" y="1141981"/>
            <a:ext cx="784622"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5" descr="笔记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237" y="1146687"/>
            <a:ext cx="597768" cy="59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2" descr="http://androidtabletreviewz.com/wp-content/uploads/2011/01/tablet-comparison.jpg"/>
          <p:cNvPicPr>
            <a:picLocks noChangeAspect="1" noChangeArrowheads="1"/>
          </p:cNvPicPr>
          <p:nvPr/>
        </p:nvPicPr>
        <p:blipFill>
          <a:blip r:embed="rId5" cstate="print"/>
          <a:srcRect/>
          <a:stretch>
            <a:fillRect/>
          </a:stretch>
        </p:blipFill>
        <p:spPr bwMode="auto">
          <a:xfrm>
            <a:off x="527996" y="1778035"/>
            <a:ext cx="1188132" cy="474578"/>
          </a:xfrm>
          <a:prstGeom prst="rect">
            <a:avLst/>
          </a:prstGeom>
          <a:noFill/>
        </p:spPr>
      </p:pic>
      <p:grpSp>
        <p:nvGrpSpPr>
          <p:cNvPr id="3" name="组合 2"/>
          <p:cNvGrpSpPr/>
          <p:nvPr/>
        </p:nvGrpSpPr>
        <p:grpSpPr>
          <a:xfrm>
            <a:off x="2599509" y="749606"/>
            <a:ext cx="3944982" cy="1653334"/>
            <a:chOff x="3437432" y="999474"/>
            <a:chExt cx="5259976" cy="2204445"/>
          </a:xfrm>
        </p:grpSpPr>
        <p:pic>
          <p:nvPicPr>
            <p:cNvPr id="1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7432" y="999474"/>
              <a:ext cx="5259976" cy="2204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552619" y="2753844"/>
              <a:ext cx="1029603" cy="369332"/>
            </a:xfrm>
            <a:prstGeom prst="rect">
              <a:avLst/>
            </a:prstGeom>
            <a:noFill/>
          </p:spPr>
          <p:txBody>
            <a:bodyPr wrap="square" rtlCol="0">
              <a:spAutoFit/>
            </a:bodyPr>
            <a:lstStyle/>
            <a:p>
              <a:pPr algn="ctr"/>
              <a:r>
                <a:rPr lang="zh-CN" altLang="en-US" sz="1200">
                  <a:solidFill>
                    <a:srgbClr val="3B3439"/>
                  </a:solidFill>
                  <a:latin typeface="微软雅黑" panose="020B0503020204020204" pitchFamily="34" charset="-122"/>
                  <a:ea typeface="微软雅黑" panose="020B0503020204020204" pitchFamily="34" charset="-122"/>
                  <a:cs typeface="Arial Unicode MS" panose="020B0604020202020204" pitchFamily="34" charset="-122"/>
                </a:rPr>
                <a:t>阿里云</a:t>
              </a:r>
              <a:endParaRPr lang="zh-CN" altLang="en-US" sz="1200" dirty="0">
                <a:solidFill>
                  <a:srgbClr val="3B3439"/>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127" name="TextBox 126"/>
          <p:cNvSpPr txBox="1"/>
          <p:nvPr/>
        </p:nvSpPr>
        <p:spPr>
          <a:xfrm>
            <a:off x="1734760" y="2352914"/>
            <a:ext cx="1059941" cy="230832"/>
          </a:xfrm>
          <a:prstGeom prst="rect">
            <a:avLst/>
          </a:prstGeom>
          <a:solidFill>
            <a:schemeClr val="accent1">
              <a:lumMod val="20000"/>
              <a:lumOff val="80000"/>
            </a:schemeClr>
          </a:solidFill>
        </p:spPr>
        <p:txBody>
          <a:bodyPr wrap="square" rtlCol="0">
            <a:spAutoFit/>
          </a:bodyPr>
          <a:lstStyle/>
          <a:p>
            <a:pPr algn="ctr"/>
            <a:r>
              <a:rPr lang="zh-CN" altLang="en-US" sz="900">
                <a:solidFill>
                  <a:srgbClr val="3B3439"/>
                </a:solidFill>
                <a:latin typeface="微软雅黑" panose="020B0503020204020204" pitchFamily="34" charset="-122"/>
                <a:ea typeface="微软雅黑" panose="020B0503020204020204" pitchFamily="34" charset="-122"/>
                <a:cs typeface="Arial Unicode MS" panose="020B0604020202020204" pitchFamily="34" charset="-122"/>
              </a:rPr>
              <a:t>接入、网络</a:t>
            </a:r>
            <a:endParaRPr lang="zh-CN" altLang="en-US" sz="900" dirty="0">
              <a:solidFill>
                <a:srgbClr val="3B3439"/>
              </a:solidFill>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124" name="Picture 25" descr="男士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7877951" y="1116614"/>
            <a:ext cx="459000" cy="6189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5" name="Picture 25" descr="男士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7877951" y="1802656"/>
            <a:ext cx="459000" cy="6189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6" name="Picture 57" descr="动态令牌"/>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36951" y="1870117"/>
            <a:ext cx="433586" cy="43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右箭头 16"/>
          <p:cNvSpPr/>
          <p:nvPr/>
        </p:nvSpPr>
        <p:spPr>
          <a:xfrm>
            <a:off x="1854049" y="1618622"/>
            <a:ext cx="821365" cy="55233"/>
          </a:xfrm>
          <a:prstGeom prst="rightArrow">
            <a:avLst/>
          </a:prstGeom>
          <a:solidFill>
            <a:schemeClr val="accent1"/>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29" name="Picture 17" descr="D:\sinfor\2010\1月\网络图标设计\修改0126\修改\产品2\应用交付.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30022" y="1443461"/>
            <a:ext cx="570724" cy="57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肘形连接符 19"/>
          <p:cNvCxnSpPr>
            <a:stCxn id="124" idx="1"/>
            <a:endCxn id="129" idx="3"/>
          </p:cNvCxnSpPr>
          <p:nvPr/>
        </p:nvCxnSpPr>
        <p:spPr>
          <a:xfrm rot="10800000" flipV="1">
            <a:off x="6600746" y="1426100"/>
            <a:ext cx="1277205" cy="302723"/>
          </a:xfrm>
          <a:prstGeom prst="bentConnector3">
            <a:avLst/>
          </a:prstGeom>
          <a:ln w="25400">
            <a:solidFill>
              <a:srgbClr val="9F414E"/>
            </a:solidFill>
            <a:tailEnd type="arrow"/>
          </a:ln>
        </p:spPr>
        <p:style>
          <a:lnRef idx="1">
            <a:schemeClr val="accent1"/>
          </a:lnRef>
          <a:fillRef idx="0">
            <a:schemeClr val="accent1"/>
          </a:fillRef>
          <a:effectRef idx="0">
            <a:schemeClr val="accent1"/>
          </a:effectRef>
          <a:fontRef idx="minor">
            <a:schemeClr val="tx1"/>
          </a:fontRef>
        </p:style>
      </p:cxnSp>
      <p:cxnSp>
        <p:nvCxnSpPr>
          <p:cNvPr id="22" name="肘形连接符 21"/>
          <p:cNvCxnSpPr>
            <a:stCxn id="125" idx="1"/>
            <a:endCxn id="129" idx="3"/>
          </p:cNvCxnSpPr>
          <p:nvPr/>
        </p:nvCxnSpPr>
        <p:spPr>
          <a:xfrm rot="10800000">
            <a:off x="6600746" y="1728824"/>
            <a:ext cx="1277205" cy="383320"/>
          </a:xfrm>
          <a:prstGeom prst="bentConnector3">
            <a:avLst/>
          </a:prstGeom>
          <a:ln w="25400">
            <a:solidFill>
              <a:srgbClr val="9F414E"/>
            </a:solidFill>
            <a:tailEnd type="arrow"/>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6733755" y="2352914"/>
            <a:ext cx="953558" cy="230832"/>
          </a:xfrm>
          <a:prstGeom prst="rect">
            <a:avLst/>
          </a:prstGeom>
          <a:solidFill>
            <a:schemeClr val="accent1">
              <a:lumMod val="20000"/>
              <a:lumOff val="80000"/>
            </a:schemeClr>
          </a:solidFill>
        </p:spPr>
        <p:txBody>
          <a:bodyPr wrap="square" rtlCol="0">
            <a:spAutoFit/>
          </a:bodyPr>
          <a:lstStyle/>
          <a:p>
            <a:pPr algn="ctr"/>
            <a:r>
              <a:rPr lang="zh-CN" altLang="en-US" sz="900">
                <a:solidFill>
                  <a:srgbClr val="3B3439"/>
                </a:solidFill>
                <a:latin typeface="微软雅黑" panose="020B0503020204020204" pitchFamily="34" charset="-122"/>
                <a:ea typeface="微软雅黑" panose="020B0503020204020204" pitchFamily="34" charset="-122"/>
                <a:cs typeface="Arial Unicode MS" panose="020B0604020202020204" pitchFamily="34" charset="-122"/>
              </a:rPr>
              <a:t>运维管理</a:t>
            </a:r>
            <a:endParaRPr lang="zh-CN" altLang="en-US" sz="900" dirty="0">
              <a:solidFill>
                <a:srgbClr val="3B3439"/>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2" name="组合 1"/>
          <p:cNvGrpSpPr/>
          <p:nvPr/>
        </p:nvGrpSpPr>
        <p:grpSpPr>
          <a:xfrm>
            <a:off x="3548164" y="1156487"/>
            <a:ext cx="2047673" cy="914772"/>
            <a:chOff x="4874319" y="1541983"/>
            <a:chExt cx="2730230" cy="1219696"/>
          </a:xfrm>
        </p:grpSpPr>
        <p:grpSp>
          <p:nvGrpSpPr>
            <p:cNvPr id="15" name="组合 14"/>
            <p:cNvGrpSpPr/>
            <p:nvPr/>
          </p:nvGrpSpPr>
          <p:grpSpPr>
            <a:xfrm>
              <a:off x="7047399" y="1882986"/>
              <a:ext cx="557150" cy="875477"/>
              <a:chOff x="7291958" y="1574629"/>
              <a:chExt cx="557150" cy="875477"/>
            </a:xfrm>
          </p:grpSpPr>
          <p:pic>
            <p:nvPicPr>
              <p:cNvPr id="114" name="图片 1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45052" y="1574629"/>
                <a:ext cx="450962" cy="450962"/>
              </a:xfrm>
              <a:prstGeom prst="rect">
                <a:avLst/>
              </a:prstGeom>
            </p:spPr>
          </p:pic>
          <p:sp>
            <p:nvSpPr>
              <p:cNvPr id="115" name="矩形 114"/>
              <p:cNvSpPr/>
              <p:nvPr/>
            </p:nvSpPr>
            <p:spPr>
              <a:xfrm>
                <a:off x="7291958" y="2049997"/>
                <a:ext cx="557150" cy="400109"/>
              </a:xfrm>
              <a:prstGeom prst="rect">
                <a:avLst/>
              </a:prstGeom>
            </p:spPr>
            <p:txBody>
              <a:bodyPr wrap="square">
                <a:spAutoFit/>
              </a:bodyPr>
              <a:lstStyle/>
              <a:p>
                <a:pPr algn="ctr"/>
                <a:r>
                  <a:rPr lang="en-US" altLang="zh-CN" sz="675" dirty="0">
                    <a:solidFill>
                      <a:schemeClr val="tx1">
                        <a:lumMod val="95000"/>
                        <a:lumOff val="5000"/>
                      </a:schemeClr>
                    </a:solidFill>
                    <a:latin typeface="微软雅黑" panose="020B0503020204020204" pitchFamily="34" charset="-122"/>
                    <a:ea typeface="微软雅黑" panose="020B0503020204020204" pitchFamily="34" charset="-122"/>
                    <a:cs typeface="微软雅黑"/>
                  </a:rPr>
                  <a:t>ODPS</a:t>
                </a:r>
                <a:endParaRPr lang="zh-CN" altLang="zh-CN" sz="675" dirty="0">
                  <a:solidFill>
                    <a:schemeClr val="tx1">
                      <a:lumMod val="95000"/>
                      <a:lumOff val="5000"/>
                    </a:schemeClr>
                  </a:solidFill>
                  <a:latin typeface="微软雅黑" panose="020B0503020204020204" pitchFamily="34" charset="-122"/>
                  <a:ea typeface="微软雅黑" panose="020B0503020204020204" pitchFamily="34" charset="-122"/>
                  <a:cs typeface="微软雅黑"/>
                </a:endParaRPr>
              </a:p>
            </p:txBody>
          </p:sp>
        </p:grpSp>
        <p:grpSp>
          <p:nvGrpSpPr>
            <p:cNvPr id="11" name="组合 10"/>
            <p:cNvGrpSpPr/>
            <p:nvPr/>
          </p:nvGrpSpPr>
          <p:grpSpPr>
            <a:xfrm>
              <a:off x="4874320" y="1890966"/>
              <a:ext cx="450962" cy="708332"/>
              <a:chOff x="5118879" y="1582609"/>
              <a:chExt cx="450962" cy="708332"/>
            </a:xfrm>
          </p:grpSpPr>
          <p:pic>
            <p:nvPicPr>
              <p:cNvPr id="116" name="图片 1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18879" y="1582609"/>
                <a:ext cx="450962" cy="450962"/>
              </a:xfrm>
              <a:prstGeom prst="rect">
                <a:avLst/>
              </a:prstGeom>
            </p:spPr>
          </p:pic>
          <p:sp>
            <p:nvSpPr>
              <p:cNvPr id="118" name="矩形 117"/>
              <p:cNvSpPr/>
              <p:nvPr/>
            </p:nvSpPr>
            <p:spPr>
              <a:xfrm>
                <a:off x="5118879" y="2029330"/>
                <a:ext cx="450962" cy="261611"/>
              </a:xfrm>
              <a:prstGeom prst="rect">
                <a:avLst/>
              </a:prstGeom>
            </p:spPr>
            <p:txBody>
              <a:bodyPr wrap="square">
                <a:spAutoFit/>
              </a:bodyPr>
              <a:lstStyle/>
              <a:p>
                <a:pPr algn="ctr"/>
                <a:r>
                  <a:rPr lang="en-US" altLang="zh-CN" sz="675"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ECS</a:t>
                </a:r>
                <a:endParaRPr lang="zh-CN" altLang="zh-CN" sz="675"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417590" y="1890966"/>
              <a:ext cx="450962" cy="704592"/>
              <a:chOff x="5649178" y="1582609"/>
              <a:chExt cx="450962" cy="704592"/>
            </a:xfrm>
          </p:grpSpPr>
          <p:pic>
            <p:nvPicPr>
              <p:cNvPr id="117" name="图片 1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49178" y="1582609"/>
                <a:ext cx="450962" cy="450962"/>
              </a:xfrm>
              <a:prstGeom prst="rect">
                <a:avLst/>
              </a:prstGeom>
            </p:spPr>
          </p:pic>
          <p:sp>
            <p:nvSpPr>
              <p:cNvPr id="119" name="矩形 118"/>
              <p:cNvSpPr/>
              <p:nvPr/>
            </p:nvSpPr>
            <p:spPr>
              <a:xfrm>
                <a:off x="5649178" y="2025591"/>
                <a:ext cx="450962" cy="261610"/>
              </a:xfrm>
              <a:prstGeom prst="rect">
                <a:avLst/>
              </a:prstGeom>
            </p:spPr>
            <p:txBody>
              <a:bodyPr wrap="square">
                <a:spAutoFit/>
              </a:bodyPr>
              <a:lstStyle/>
              <a:p>
                <a:pPr algn="ctr"/>
                <a:r>
                  <a:rPr lang="en-US" altLang="zh-CN" sz="675"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SLB</a:t>
                </a:r>
                <a:endParaRPr lang="zh-CN" altLang="zh-CN" sz="675"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960860" y="1892714"/>
              <a:ext cx="450962" cy="860189"/>
              <a:chOff x="6208435" y="1584357"/>
              <a:chExt cx="450962" cy="860189"/>
            </a:xfrm>
          </p:grpSpPr>
          <p:pic>
            <p:nvPicPr>
              <p:cNvPr id="120" name="图片 1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08435" y="1584357"/>
                <a:ext cx="450962" cy="447466"/>
              </a:xfrm>
              <a:prstGeom prst="rect">
                <a:avLst/>
              </a:prstGeom>
            </p:spPr>
          </p:pic>
          <p:sp>
            <p:nvSpPr>
              <p:cNvPr id="122" name="矩形 121"/>
              <p:cNvSpPr/>
              <p:nvPr/>
            </p:nvSpPr>
            <p:spPr>
              <a:xfrm>
                <a:off x="6208435" y="2044437"/>
                <a:ext cx="450962" cy="400109"/>
              </a:xfrm>
              <a:prstGeom prst="rect">
                <a:avLst/>
              </a:prstGeom>
            </p:spPr>
            <p:txBody>
              <a:bodyPr wrap="square">
                <a:spAutoFit/>
              </a:bodyPr>
              <a:lstStyle/>
              <a:p>
                <a:pPr algn="ctr"/>
                <a:r>
                  <a:rPr lang="en-US" altLang="zh-CN" sz="675"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RDS</a:t>
                </a:r>
                <a:endParaRPr lang="zh-CN" altLang="zh-CN" sz="675"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504130" y="1890966"/>
              <a:ext cx="450962" cy="858198"/>
              <a:chOff x="6729277" y="1582609"/>
              <a:chExt cx="450962" cy="858198"/>
            </a:xfrm>
          </p:grpSpPr>
          <p:pic>
            <p:nvPicPr>
              <p:cNvPr id="121" name="图片 1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29277" y="1582609"/>
                <a:ext cx="450962" cy="450962"/>
              </a:xfrm>
              <a:prstGeom prst="rect">
                <a:avLst/>
              </a:prstGeom>
            </p:spPr>
          </p:pic>
          <p:sp>
            <p:nvSpPr>
              <p:cNvPr id="123" name="矩形 122"/>
              <p:cNvSpPr/>
              <p:nvPr/>
            </p:nvSpPr>
            <p:spPr>
              <a:xfrm>
                <a:off x="6729277" y="2040698"/>
                <a:ext cx="450962" cy="400109"/>
              </a:xfrm>
              <a:prstGeom prst="rect">
                <a:avLst/>
              </a:prstGeom>
            </p:spPr>
            <p:txBody>
              <a:bodyPr wrap="square">
                <a:spAutoFit/>
              </a:bodyPr>
              <a:lstStyle/>
              <a:p>
                <a:pPr algn="ctr"/>
                <a:r>
                  <a:rPr lang="en-US" altLang="zh-CN" sz="675"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OSS</a:t>
                </a:r>
                <a:endParaRPr lang="zh-CN" altLang="zh-CN" sz="675"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128" name="圆角矩形 127"/>
            <p:cNvSpPr/>
            <p:nvPr/>
          </p:nvSpPr>
          <p:spPr>
            <a:xfrm>
              <a:off x="4874320" y="2545679"/>
              <a:ext cx="2677135" cy="2160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788" b="1">
                  <a:solidFill>
                    <a:schemeClr val="bg1"/>
                  </a:solidFill>
                  <a:latin typeface="微软雅黑" panose="020B0503020204020204" pitchFamily="34" charset="-122"/>
                  <a:ea typeface="微软雅黑" panose="020B0503020204020204" pitchFamily="34" charset="-122"/>
                </a:rPr>
                <a:t>飞天分布式云操作系统</a:t>
              </a:r>
            </a:p>
          </p:txBody>
        </p:sp>
        <p:sp>
          <p:nvSpPr>
            <p:cNvPr id="131" name="TextBox 130"/>
            <p:cNvSpPr txBox="1"/>
            <p:nvPr/>
          </p:nvSpPr>
          <p:spPr>
            <a:xfrm>
              <a:off x="4874319" y="1541983"/>
              <a:ext cx="2677135" cy="30777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zh-CN" altLang="en-US" sz="90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客户应用、数据</a:t>
              </a:r>
              <a:endParaRPr lang="zh-CN" altLang="en-US" sz="9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78" name="TextBox 77"/>
          <p:cNvSpPr txBox="1"/>
          <p:nvPr/>
        </p:nvSpPr>
        <p:spPr>
          <a:xfrm>
            <a:off x="4042030" y="2352914"/>
            <a:ext cx="1059941" cy="230832"/>
          </a:xfrm>
          <a:prstGeom prst="rect">
            <a:avLst/>
          </a:prstGeom>
          <a:solidFill>
            <a:schemeClr val="accent1">
              <a:lumMod val="20000"/>
              <a:lumOff val="80000"/>
            </a:schemeClr>
          </a:solidFill>
        </p:spPr>
        <p:txBody>
          <a:bodyPr wrap="square" rtlCol="0">
            <a:spAutoFit/>
          </a:bodyPr>
          <a:lstStyle/>
          <a:p>
            <a:pPr algn="ctr"/>
            <a:r>
              <a:rPr lang="zh-CN" altLang="en-US" sz="900">
                <a:solidFill>
                  <a:srgbClr val="3B3439"/>
                </a:solidFill>
                <a:latin typeface="微软雅黑" panose="020B0503020204020204" pitchFamily="34" charset="-122"/>
                <a:ea typeface="微软雅黑" panose="020B0503020204020204" pitchFamily="34" charset="-122"/>
                <a:cs typeface="Arial Unicode MS" panose="020B0604020202020204" pitchFamily="34" charset="-122"/>
              </a:rPr>
              <a:t>平台、数据</a:t>
            </a:r>
            <a:endParaRPr lang="zh-CN" altLang="en-US" sz="900" dirty="0">
              <a:solidFill>
                <a:srgbClr val="3B3439"/>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0" name="文本框 9"/>
          <p:cNvSpPr txBox="1"/>
          <p:nvPr/>
        </p:nvSpPr>
        <p:spPr bwMode="auto">
          <a:xfrm>
            <a:off x="163051" y="61262"/>
            <a:ext cx="7585131" cy="535531"/>
          </a:xfrm>
          <a:prstGeom prst="rect">
            <a:avLst/>
          </a:prstGeom>
          <a:noFill/>
          <a:ln w="9525">
            <a:noFill/>
            <a:miter lim="800000"/>
            <a:headEnd/>
            <a:tailEnd/>
          </a:ln>
        </p:spPr>
        <p:txBody>
          <a:bodyPr wrap="square" rtlCol="0">
            <a:spAutoFit/>
          </a:bodyPr>
          <a:lstStyle/>
          <a:p>
            <a:pPr algn="just">
              <a:lnSpc>
                <a:spcPct val="120000"/>
              </a:lnSpc>
              <a:spcBef>
                <a:spcPct val="20000"/>
              </a:spcBef>
              <a:buFont typeface="Arial" pitchFamily="34" charset="0"/>
              <a:buNone/>
            </a:pPr>
            <a:r>
              <a:rPr lang="en-US" altLang="zh-CN" sz="2400" b="1" dirty="0" smtClean="0">
                <a:solidFill>
                  <a:schemeClr val="bg1"/>
                </a:solidFill>
                <a:latin typeface="+mn-lt"/>
                <a:ea typeface="微软雅黑" pitchFamily="34" charset="-122"/>
              </a:rPr>
              <a:t>Deep Defense Solution Ensures Cloud Data Security</a:t>
            </a:r>
            <a:endParaRPr lang="zh-CN" altLang="en-US" sz="2400" b="1" dirty="0">
              <a:solidFill>
                <a:schemeClr val="bg1"/>
              </a:solidFill>
              <a:latin typeface="+mn-lt"/>
              <a:ea typeface="微软雅黑" pitchFamily="34" charset="-122"/>
            </a:endParaRPr>
          </a:p>
        </p:txBody>
      </p:sp>
    </p:spTree>
    <p:extLst>
      <p:ext uri="{BB962C8B-B14F-4D97-AF65-F5344CB8AC3E}">
        <p14:creationId xmlns:p14="http://schemas.microsoft.com/office/powerpoint/2010/main" val="17184956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Big Data Analytics Promotes Smarter Data Security</a:t>
            </a:r>
            <a:endParaRPr lang="zh-CN" altLang="en-US" b="1" dirty="0"/>
          </a:p>
        </p:txBody>
      </p:sp>
      <p:pic>
        <p:nvPicPr>
          <p:cNvPr id="5" name="图片 4"/>
          <p:cNvPicPr>
            <a:picLocks noChangeAspect="1"/>
          </p:cNvPicPr>
          <p:nvPr/>
        </p:nvPicPr>
        <p:blipFill>
          <a:blip r:embed="rId3"/>
          <a:stretch>
            <a:fillRect/>
          </a:stretch>
        </p:blipFill>
        <p:spPr>
          <a:xfrm>
            <a:off x="1403648" y="843558"/>
            <a:ext cx="5832648" cy="3601097"/>
          </a:xfrm>
          <a:prstGeom prst="rect">
            <a:avLst/>
          </a:prstGeom>
        </p:spPr>
      </p:pic>
    </p:spTree>
    <p:extLst>
      <p:ext uri="{BB962C8B-B14F-4D97-AF65-F5344CB8AC3E}">
        <p14:creationId xmlns:p14="http://schemas.microsoft.com/office/powerpoint/2010/main" val="1870961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Data Security Industry Needs Collaboration of Different Roles</a:t>
            </a:r>
            <a:endParaRPr lang="zh-CN" altLang="en-US" b="1"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570525747"/>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1573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179512" y="1851670"/>
            <a:ext cx="9073008" cy="1152128"/>
          </a:xfrm>
        </p:spPr>
        <p:txBody>
          <a:bodyPr/>
          <a:lstStyle/>
          <a:p>
            <a:pPr marL="0" indent="0">
              <a:buNone/>
            </a:pPr>
            <a:r>
              <a:rPr lang="en-US" altLang="zh-CN" sz="3200" b="1" dirty="0" smtClean="0">
                <a:latin typeface="+mn-lt"/>
              </a:rPr>
              <a:t>Protecting Data Security is not for Locking </a:t>
            </a:r>
            <a:r>
              <a:rPr lang="en-US" altLang="zh-CN" sz="3200" b="1" dirty="0" err="1" smtClean="0">
                <a:latin typeface="+mn-lt"/>
              </a:rPr>
              <a:t>Data,but</a:t>
            </a:r>
            <a:r>
              <a:rPr lang="en-US" altLang="zh-CN" sz="3200" b="1" dirty="0" smtClean="0">
                <a:latin typeface="+mn-lt"/>
              </a:rPr>
              <a:t> for Data Flowing ,Sharing and More Value !</a:t>
            </a:r>
            <a:endParaRPr lang="zh-CN" altLang="en-US" sz="3200" b="1" dirty="0">
              <a:latin typeface="+mn-lt"/>
            </a:endParaRPr>
          </a:p>
        </p:txBody>
      </p:sp>
    </p:spTree>
    <p:extLst>
      <p:ext uri="{BB962C8B-B14F-4D97-AF65-F5344CB8AC3E}">
        <p14:creationId xmlns:p14="http://schemas.microsoft.com/office/powerpoint/2010/main" val="1537023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图片 18"/>
          <p:cNvPicPr>
            <a:picLocks noChangeAspect="1"/>
          </p:cNvPicPr>
          <p:nvPr/>
        </p:nvPicPr>
        <p:blipFill>
          <a:blip r:embed="rId3"/>
          <a:srcRect/>
          <a:stretch>
            <a:fillRect/>
          </a:stretch>
        </p:blipFill>
        <p:spPr bwMode="auto">
          <a:xfrm>
            <a:off x="539750" y="1347788"/>
            <a:ext cx="1839913" cy="2674937"/>
          </a:xfrm>
          <a:prstGeom prst="rect">
            <a:avLst/>
          </a:prstGeom>
          <a:noFill/>
          <a:ln w="9525">
            <a:solidFill>
              <a:srgbClr val="BFBFBF"/>
            </a:solidFill>
            <a:miter lim="800000"/>
            <a:headEnd/>
            <a:tailEnd/>
          </a:ln>
          <a:effectLst>
            <a:outerShdw blurRad="50800" dist="1143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22530" name="图片 19"/>
          <p:cNvPicPr>
            <a:picLocks noChangeAspect="1"/>
          </p:cNvPicPr>
          <p:nvPr/>
        </p:nvPicPr>
        <p:blipFill>
          <a:blip r:embed="rId4"/>
          <a:srcRect/>
          <a:stretch>
            <a:fillRect/>
          </a:stretch>
        </p:blipFill>
        <p:spPr bwMode="auto">
          <a:xfrm>
            <a:off x="2627313" y="1347788"/>
            <a:ext cx="1839912" cy="2674937"/>
          </a:xfrm>
          <a:prstGeom prst="rect">
            <a:avLst/>
          </a:prstGeom>
          <a:noFill/>
          <a:ln w="9525">
            <a:solidFill>
              <a:srgbClr val="BFBFBF"/>
            </a:solidFill>
            <a:miter lim="800000"/>
            <a:headEnd/>
            <a:tailEnd/>
          </a:ln>
          <a:effectLst>
            <a:outerShdw blurRad="50800" dist="1143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22531" name="图片 20"/>
          <p:cNvPicPr>
            <a:picLocks noChangeAspect="1"/>
          </p:cNvPicPr>
          <p:nvPr/>
        </p:nvPicPr>
        <p:blipFill>
          <a:blip r:embed="rId5"/>
          <a:srcRect/>
          <a:stretch>
            <a:fillRect/>
          </a:stretch>
        </p:blipFill>
        <p:spPr bwMode="auto">
          <a:xfrm>
            <a:off x="4716463" y="1347788"/>
            <a:ext cx="1838325" cy="2674937"/>
          </a:xfrm>
          <a:prstGeom prst="rect">
            <a:avLst/>
          </a:prstGeom>
          <a:noFill/>
          <a:ln w="9525">
            <a:solidFill>
              <a:srgbClr val="BFBFBF"/>
            </a:solidFill>
            <a:miter lim="800000"/>
            <a:headEnd/>
            <a:tailEnd/>
          </a:ln>
          <a:effectLst>
            <a:outerShdw blurRad="50800" dist="1143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22532" name="图片 21" descr="涌现与扩展电子商务20年 2.jpg"/>
          <p:cNvPicPr>
            <a:picLocks noChangeAspect="1"/>
          </p:cNvPicPr>
          <p:nvPr/>
        </p:nvPicPr>
        <p:blipFill>
          <a:blip r:embed="rId6"/>
          <a:srcRect/>
          <a:stretch>
            <a:fillRect/>
          </a:stretch>
        </p:blipFill>
        <p:spPr bwMode="auto">
          <a:xfrm>
            <a:off x="6732588" y="1347788"/>
            <a:ext cx="1874837" cy="2649537"/>
          </a:xfrm>
          <a:prstGeom prst="rect">
            <a:avLst/>
          </a:prstGeom>
          <a:noFill/>
          <a:ln w="9525">
            <a:solidFill>
              <a:srgbClr val="BFBFBF"/>
            </a:solidFill>
            <a:miter lim="800000"/>
            <a:headEnd/>
            <a:tailEnd/>
          </a:ln>
          <a:effectLst>
            <a:outerShdw blurRad="50800" dist="1143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34822" name="文本框 1"/>
          <p:cNvSpPr txBox="1">
            <a:spLocks noChangeArrowheads="1"/>
          </p:cNvSpPr>
          <p:nvPr/>
        </p:nvSpPr>
        <p:spPr bwMode="auto">
          <a:xfrm>
            <a:off x="0" y="52388"/>
            <a:ext cx="8172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9pPr>
          </a:lstStyle>
          <a:p>
            <a:pPr>
              <a:lnSpc>
                <a:spcPct val="120000"/>
              </a:lnSpc>
              <a:spcBef>
                <a:spcPct val="0"/>
              </a:spcBef>
              <a:buFontTx/>
              <a:buNone/>
            </a:pPr>
            <a:r>
              <a:rPr lang="zh-CN" altLang="en-US" sz="2400">
                <a:solidFill>
                  <a:srgbClr val="FFFFFF"/>
                </a:solidFill>
              </a:rPr>
              <a:t>从信息经济研究到“互联网＋”</a:t>
            </a:r>
          </a:p>
        </p:txBody>
      </p:sp>
      <p:pic>
        <p:nvPicPr>
          <p:cNvPr id="34823" name="图片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标题 1"/>
          <p:cNvSpPr txBox="1">
            <a:spLocks/>
          </p:cNvSpPr>
          <p:nvPr/>
        </p:nvSpPr>
        <p:spPr bwMode="auto">
          <a:xfrm>
            <a:off x="2220913" y="3003550"/>
            <a:ext cx="47021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9pPr>
          </a:lstStyle>
          <a:p>
            <a:pPr algn="ctr">
              <a:lnSpc>
                <a:spcPct val="140000"/>
              </a:lnSpc>
              <a:spcBef>
                <a:spcPct val="0"/>
              </a:spcBef>
              <a:buFontTx/>
              <a:buNone/>
            </a:pPr>
            <a:r>
              <a:rPr kumimoji="0" lang="zh-CN" altLang="en-US" sz="1600" b="1"/>
              <a:t>阿里研究院八年深耕信息经济研究成果 </a:t>
            </a:r>
            <a:endParaRPr kumimoji="0" lang="en-US" altLang="zh-CN" sz="1400" b="1"/>
          </a:p>
          <a:p>
            <a:pPr algn="ctr">
              <a:lnSpc>
                <a:spcPct val="140000"/>
              </a:lnSpc>
              <a:spcBef>
                <a:spcPct val="0"/>
              </a:spcBef>
              <a:buFontTx/>
              <a:buNone/>
            </a:pPr>
            <a:r>
              <a:rPr kumimoji="0" lang="en-US" altLang="zh-CN" sz="1400" b="1">
                <a:solidFill>
                  <a:srgbClr val="4F81BD"/>
                </a:solidFill>
              </a:rPr>
              <a:t>《</a:t>
            </a:r>
            <a:r>
              <a:rPr kumimoji="0" lang="zh-CN" altLang="en-US" sz="1400" b="1">
                <a:solidFill>
                  <a:srgbClr val="4F81BD"/>
                </a:solidFill>
              </a:rPr>
              <a:t>互联网＋：未来空间无限</a:t>
            </a:r>
            <a:r>
              <a:rPr kumimoji="0" lang="en-US" altLang="zh-CN" sz="1400" b="1">
                <a:solidFill>
                  <a:srgbClr val="4F81BD"/>
                </a:solidFill>
              </a:rPr>
              <a:t>》</a:t>
            </a:r>
            <a:r>
              <a:rPr kumimoji="0" lang="zh-CN" altLang="en-US" sz="1400" b="1"/>
              <a:t>，干部学习读本</a:t>
            </a:r>
            <a:endParaRPr kumimoji="0" lang="en-US" altLang="zh-CN" sz="1400" b="1"/>
          </a:p>
          <a:p>
            <a:pPr algn="ctr">
              <a:lnSpc>
                <a:spcPct val="140000"/>
              </a:lnSpc>
              <a:spcBef>
                <a:spcPct val="0"/>
              </a:spcBef>
              <a:buFontTx/>
              <a:buNone/>
            </a:pPr>
            <a:r>
              <a:rPr kumimoji="0" lang="en-US" altLang="zh-CN" sz="1400" b="1">
                <a:solidFill>
                  <a:srgbClr val="FF6600"/>
                </a:solidFill>
              </a:rPr>
              <a:t>《</a:t>
            </a:r>
            <a:r>
              <a:rPr kumimoji="0" lang="zh-CN" altLang="en-US" sz="1400" b="1">
                <a:solidFill>
                  <a:srgbClr val="FF6600"/>
                </a:solidFill>
              </a:rPr>
              <a:t>互联网＋：从</a:t>
            </a:r>
            <a:r>
              <a:rPr kumimoji="0" lang="en-US" altLang="zh-CN" sz="1400" b="1">
                <a:solidFill>
                  <a:srgbClr val="FF6600"/>
                </a:solidFill>
              </a:rPr>
              <a:t>IT</a:t>
            </a:r>
            <a:r>
              <a:rPr kumimoji="0" lang="zh-CN" altLang="en-US" sz="1400" b="1">
                <a:solidFill>
                  <a:srgbClr val="FF6600"/>
                </a:solidFill>
              </a:rPr>
              <a:t>到</a:t>
            </a:r>
            <a:r>
              <a:rPr kumimoji="0" lang="en-US" altLang="zh-CN" sz="1400" b="1">
                <a:solidFill>
                  <a:srgbClr val="FF6600"/>
                </a:solidFill>
              </a:rPr>
              <a:t>DT》</a:t>
            </a:r>
            <a:r>
              <a:rPr kumimoji="0" lang="zh-CN" altLang="en-US" sz="1400" b="1"/>
              <a:t>，国民必读手册</a:t>
            </a:r>
            <a:endParaRPr kumimoji="0" lang="en-US" altLang="zh-CN" sz="1400" b="1"/>
          </a:p>
          <a:p>
            <a:pPr algn="ctr">
              <a:lnSpc>
                <a:spcPct val="140000"/>
              </a:lnSpc>
              <a:spcBef>
                <a:spcPct val="0"/>
              </a:spcBef>
              <a:buFontTx/>
              <a:buNone/>
            </a:pPr>
            <a:r>
              <a:rPr kumimoji="0" lang="zh-CN" altLang="en-US" sz="1600" b="1"/>
              <a:t>潘永花</a:t>
            </a:r>
            <a:endParaRPr kumimoji="0" lang="en-US" altLang="zh-CN" sz="1600" b="1"/>
          </a:p>
          <a:p>
            <a:pPr algn="ctr">
              <a:lnSpc>
                <a:spcPct val="140000"/>
              </a:lnSpc>
              <a:spcBef>
                <a:spcPct val="0"/>
              </a:spcBef>
              <a:buFontTx/>
              <a:buNone/>
            </a:pPr>
            <a:r>
              <a:rPr kumimoji="0" lang="en-US" altLang="zh-CN" sz="1400" b="1">
                <a:hlinkClick r:id="rId8"/>
              </a:rPr>
              <a:t>Kathy.pyh@Alibaba-inc.com</a:t>
            </a:r>
            <a:endParaRPr kumimoji="0" lang="en-US" altLang="zh-CN" sz="1400" b="1"/>
          </a:p>
          <a:p>
            <a:pPr algn="ctr">
              <a:lnSpc>
                <a:spcPct val="140000"/>
              </a:lnSpc>
              <a:spcBef>
                <a:spcPct val="0"/>
              </a:spcBef>
              <a:buFontTx/>
              <a:buNone/>
            </a:pPr>
            <a:r>
              <a:rPr kumimoji="0" lang="en-US" altLang="zh-CN" sz="1400" b="1"/>
              <a:t>13601112943</a:t>
            </a:r>
            <a:endParaRPr kumimoji="0" lang="zh-CN" altLang="en-US" sz="1400" b="1"/>
          </a:p>
        </p:txBody>
      </p:sp>
      <p:sp>
        <p:nvSpPr>
          <p:cNvPr id="34825" name="标题 1"/>
          <p:cNvSpPr txBox="1">
            <a:spLocks/>
          </p:cNvSpPr>
          <p:nvPr/>
        </p:nvSpPr>
        <p:spPr bwMode="auto">
          <a:xfrm>
            <a:off x="7081838" y="439738"/>
            <a:ext cx="192722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9pPr>
          </a:lstStyle>
          <a:p>
            <a:pPr algn="ctr">
              <a:lnSpc>
                <a:spcPct val="120000"/>
              </a:lnSpc>
              <a:spcBef>
                <a:spcPct val="0"/>
              </a:spcBef>
              <a:buFontTx/>
              <a:buNone/>
            </a:pPr>
            <a:r>
              <a:rPr kumimoji="0" lang="zh-CN" altLang="en-US" sz="1600" b="1">
                <a:solidFill>
                  <a:schemeClr val="bg1"/>
                </a:solidFill>
              </a:rPr>
              <a:t>马</a:t>
            </a:r>
            <a:r>
              <a:rPr kumimoji="0" lang="en-US" altLang="zh-CN" sz="1600" b="1">
                <a:solidFill>
                  <a:schemeClr val="bg1"/>
                </a:solidFill>
              </a:rPr>
              <a:t>    </a:t>
            </a:r>
            <a:r>
              <a:rPr kumimoji="0" lang="zh-CN" altLang="en-US" sz="1600" b="1">
                <a:solidFill>
                  <a:schemeClr val="bg1"/>
                </a:solidFill>
              </a:rPr>
              <a:t>云</a:t>
            </a:r>
            <a:endParaRPr kumimoji="0" lang="en-US" altLang="zh-CN" sz="1600" b="1">
              <a:solidFill>
                <a:schemeClr val="bg1"/>
              </a:solidFill>
            </a:endParaRPr>
          </a:p>
          <a:p>
            <a:pPr algn="ctr">
              <a:lnSpc>
                <a:spcPct val="120000"/>
              </a:lnSpc>
              <a:spcBef>
                <a:spcPct val="0"/>
              </a:spcBef>
              <a:buFontTx/>
              <a:buNone/>
            </a:pPr>
            <a:r>
              <a:rPr kumimoji="0" lang="zh-CN" altLang="en-US" sz="1600" b="1">
                <a:solidFill>
                  <a:schemeClr val="bg1"/>
                </a:solidFill>
              </a:rPr>
              <a:t>曾</a:t>
            </a:r>
            <a:r>
              <a:rPr kumimoji="0" lang="en-US" altLang="zh-CN" sz="1600" b="1">
                <a:solidFill>
                  <a:schemeClr val="bg1"/>
                </a:solidFill>
              </a:rPr>
              <a:t>    </a:t>
            </a:r>
            <a:r>
              <a:rPr kumimoji="0" lang="zh-CN" altLang="en-US" sz="1600" b="1">
                <a:solidFill>
                  <a:schemeClr val="bg1"/>
                </a:solidFill>
              </a:rPr>
              <a:t>鸣</a:t>
            </a:r>
            <a:endParaRPr kumimoji="0" lang="en-US" altLang="zh-CN" sz="1600" b="1">
              <a:solidFill>
                <a:schemeClr val="bg1"/>
              </a:solidFill>
            </a:endParaRPr>
          </a:p>
          <a:p>
            <a:pPr algn="ctr">
              <a:lnSpc>
                <a:spcPct val="120000"/>
              </a:lnSpc>
              <a:spcBef>
                <a:spcPct val="0"/>
              </a:spcBef>
              <a:buFontTx/>
              <a:buNone/>
            </a:pPr>
            <a:r>
              <a:rPr kumimoji="0" lang="zh-CN" altLang="en-US" sz="1600" b="1">
                <a:solidFill>
                  <a:schemeClr val="bg1"/>
                </a:solidFill>
              </a:rPr>
              <a:t>涂子沛</a:t>
            </a:r>
            <a:endParaRPr kumimoji="0" lang="en-US" altLang="zh-CN" sz="1600" b="1">
              <a:solidFill>
                <a:schemeClr val="bg1"/>
              </a:solidFill>
            </a:endParaRPr>
          </a:p>
          <a:p>
            <a:pPr algn="ctr">
              <a:lnSpc>
                <a:spcPct val="120000"/>
              </a:lnSpc>
              <a:spcBef>
                <a:spcPct val="0"/>
              </a:spcBef>
              <a:buFontTx/>
              <a:buNone/>
            </a:pPr>
            <a:r>
              <a:rPr kumimoji="0" lang="zh-CN" altLang="en-US" sz="1600" b="1">
                <a:solidFill>
                  <a:schemeClr val="bg1"/>
                </a:solidFill>
              </a:rPr>
              <a:t>亲笔作序</a:t>
            </a:r>
            <a:endParaRPr kumimoji="0" lang="en-US" altLang="zh-CN" sz="1600" b="1">
              <a:solidFill>
                <a:schemeClr val="bg1"/>
              </a:solidFill>
            </a:endParaRPr>
          </a:p>
          <a:p>
            <a:pPr algn="ctr">
              <a:lnSpc>
                <a:spcPct val="120000"/>
              </a:lnSpc>
              <a:spcBef>
                <a:spcPct val="0"/>
              </a:spcBef>
              <a:buFontTx/>
              <a:buNone/>
            </a:pPr>
            <a:endParaRPr kumimoji="0" lang="en-US" altLang="zh-CN" sz="1600" b="1">
              <a:solidFill>
                <a:schemeClr val="bg1"/>
              </a:solidFill>
            </a:endParaRPr>
          </a:p>
          <a:p>
            <a:pPr algn="ctr">
              <a:lnSpc>
                <a:spcPct val="120000"/>
              </a:lnSpc>
              <a:spcBef>
                <a:spcPct val="0"/>
              </a:spcBef>
              <a:buFontTx/>
              <a:buNone/>
            </a:pPr>
            <a:r>
              <a:rPr kumimoji="0" lang="zh-CN" altLang="en-US" sz="1600" b="1">
                <a:solidFill>
                  <a:schemeClr val="bg1"/>
                </a:solidFill>
              </a:rPr>
              <a:t>金建杭</a:t>
            </a:r>
            <a:endParaRPr kumimoji="0" lang="en-US" altLang="zh-CN" sz="1600" b="1">
              <a:solidFill>
                <a:schemeClr val="bg1"/>
              </a:solidFill>
            </a:endParaRPr>
          </a:p>
          <a:p>
            <a:pPr algn="ctr">
              <a:lnSpc>
                <a:spcPct val="120000"/>
              </a:lnSpc>
              <a:spcBef>
                <a:spcPct val="0"/>
              </a:spcBef>
              <a:buFontTx/>
              <a:buNone/>
            </a:pPr>
            <a:r>
              <a:rPr kumimoji="0" lang="zh-CN" altLang="en-US" sz="1600" b="1">
                <a:solidFill>
                  <a:schemeClr val="bg1"/>
                </a:solidFill>
              </a:rPr>
              <a:t>邬贺铨</a:t>
            </a:r>
            <a:endParaRPr kumimoji="0" lang="en-US" altLang="zh-CN" sz="1600" b="1">
              <a:solidFill>
                <a:schemeClr val="bg1"/>
              </a:solidFill>
            </a:endParaRPr>
          </a:p>
          <a:p>
            <a:pPr algn="ctr">
              <a:lnSpc>
                <a:spcPct val="120000"/>
              </a:lnSpc>
              <a:spcBef>
                <a:spcPct val="0"/>
              </a:spcBef>
              <a:buFontTx/>
              <a:buNone/>
            </a:pPr>
            <a:r>
              <a:rPr kumimoji="0" lang="zh-CN" altLang="en-US" sz="1600" b="1">
                <a:solidFill>
                  <a:schemeClr val="bg1"/>
                </a:solidFill>
              </a:rPr>
              <a:t>杨培芳</a:t>
            </a:r>
            <a:endParaRPr kumimoji="0" lang="en-US" altLang="zh-CN" sz="1600" b="1">
              <a:solidFill>
                <a:schemeClr val="bg1"/>
              </a:solidFill>
            </a:endParaRPr>
          </a:p>
          <a:p>
            <a:pPr algn="ctr">
              <a:lnSpc>
                <a:spcPct val="120000"/>
              </a:lnSpc>
              <a:spcBef>
                <a:spcPct val="0"/>
              </a:spcBef>
              <a:buFontTx/>
              <a:buNone/>
            </a:pPr>
            <a:r>
              <a:rPr kumimoji="0" lang="zh-CN" altLang="en-US" sz="1600" b="1">
                <a:solidFill>
                  <a:schemeClr val="bg1"/>
                </a:solidFill>
              </a:rPr>
              <a:t>姚</a:t>
            </a:r>
            <a:r>
              <a:rPr kumimoji="0" lang="en-US" altLang="zh-CN" sz="1600" b="1">
                <a:solidFill>
                  <a:schemeClr val="bg1"/>
                </a:solidFill>
              </a:rPr>
              <a:t>   </a:t>
            </a:r>
            <a:r>
              <a:rPr kumimoji="0" lang="zh-CN" altLang="en-US" sz="1600" b="1">
                <a:solidFill>
                  <a:schemeClr val="bg1"/>
                </a:solidFill>
              </a:rPr>
              <a:t>洋</a:t>
            </a:r>
            <a:endParaRPr kumimoji="0" lang="en-US" altLang="zh-CN" sz="1600" b="1">
              <a:solidFill>
                <a:schemeClr val="bg1"/>
              </a:solidFill>
            </a:endParaRPr>
          </a:p>
          <a:p>
            <a:pPr algn="ctr">
              <a:lnSpc>
                <a:spcPct val="120000"/>
              </a:lnSpc>
              <a:spcBef>
                <a:spcPct val="0"/>
              </a:spcBef>
              <a:buFontTx/>
              <a:buNone/>
            </a:pPr>
            <a:r>
              <a:rPr kumimoji="0" lang="zh-CN" altLang="en-US" sz="1600" b="1">
                <a:solidFill>
                  <a:schemeClr val="bg1"/>
                </a:solidFill>
              </a:rPr>
              <a:t>鼎力推荐</a:t>
            </a:r>
            <a:endParaRPr kumimoji="0" lang="en-US" altLang="zh-CN" sz="1600" b="1">
              <a:solidFill>
                <a:schemeClr val="bg1"/>
              </a:solidFill>
            </a:endParaRPr>
          </a:p>
          <a:p>
            <a:pPr algn="ctr">
              <a:lnSpc>
                <a:spcPct val="120000"/>
              </a:lnSpc>
              <a:spcBef>
                <a:spcPct val="0"/>
              </a:spcBef>
              <a:buFontTx/>
              <a:buNone/>
            </a:pPr>
            <a:endParaRPr kumimoji="0" lang="en-US" altLang="zh-CN" sz="1600" b="1">
              <a:solidFill>
                <a:schemeClr val="bg1"/>
              </a:solidFill>
            </a:endParaRPr>
          </a:p>
          <a:p>
            <a:pPr algn="ctr">
              <a:lnSpc>
                <a:spcPct val="120000"/>
              </a:lnSpc>
              <a:spcBef>
                <a:spcPct val="0"/>
              </a:spcBef>
              <a:buFontTx/>
              <a:buNone/>
            </a:pPr>
            <a:r>
              <a:rPr kumimoji="0" lang="zh-CN" altLang="en-US" sz="1600" b="1">
                <a:solidFill>
                  <a:schemeClr val="bg1"/>
                </a:solidFill>
              </a:rPr>
              <a:t>高红冰</a:t>
            </a:r>
            <a:endParaRPr kumimoji="0" lang="en-US" altLang="zh-CN" sz="1600" b="1">
              <a:solidFill>
                <a:schemeClr val="bg1"/>
              </a:solidFill>
            </a:endParaRPr>
          </a:p>
          <a:p>
            <a:pPr algn="ctr">
              <a:lnSpc>
                <a:spcPct val="120000"/>
              </a:lnSpc>
              <a:spcBef>
                <a:spcPct val="0"/>
              </a:spcBef>
              <a:buFontTx/>
              <a:buNone/>
            </a:pPr>
            <a:r>
              <a:rPr kumimoji="0" lang="zh-CN" altLang="en-US" sz="1600" b="1">
                <a:solidFill>
                  <a:schemeClr val="bg1"/>
                </a:solidFill>
              </a:rPr>
              <a:t>院长后记</a:t>
            </a:r>
            <a:endParaRPr kumimoji="0" lang="zh-CN" altLang="en-US" sz="1400" b="1">
              <a:solidFill>
                <a:schemeClr val="bg1"/>
              </a:solidFill>
            </a:endParaRPr>
          </a:p>
        </p:txBody>
      </p:sp>
      <p:pic>
        <p:nvPicPr>
          <p:cNvPr id="34826" name="图片 9" descr="1.pic.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5138" y="2665413"/>
            <a:ext cx="1490662"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图片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138" y="1020763"/>
            <a:ext cx="1493837"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812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b="1" dirty="0" smtClean="0">
                <a:latin typeface="+mn-lt"/>
              </a:rPr>
              <a:t>Data Volume will Reach 44ZB in 2020</a:t>
            </a:r>
            <a:endParaRPr lang="zh-CN" altLang="en-US" sz="2800" b="1" dirty="0">
              <a:latin typeface="+mn-lt"/>
            </a:endParaRPr>
          </a:p>
        </p:txBody>
      </p:sp>
      <p:pic>
        <p:nvPicPr>
          <p:cNvPr id="4" name="内容占位符 3" descr="05.jpg"/>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860032" y="1476729"/>
            <a:ext cx="3959034" cy="2334057"/>
          </a:xfrm>
          <a:prstGeom prst="rect">
            <a:avLst/>
          </a:prstGeom>
        </p:spPr>
      </p:pic>
      <p:pic>
        <p:nvPicPr>
          <p:cNvPr id="5" name="图片 4"/>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7504" y="1563638"/>
            <a:ext cx="4104456" cy="2160240"/>
          </a:xfrm>
          <a:prstGeom prst="rect">
            <a:avLst/>
          </a:prstGeom>
          <a:noFill/>
          <a:ln>
            <a:noFill/>
          </a:ln>
        </p:spPr>
      </p:pic>
      <p:sp>
        <p:nvSpPr>
          <p:cNvPr id="6" name="文本框 5"/>
          <p:cNvSpPr txBox="1"/>
          <p:nvPr/>
        </p:nvSpPr>
        <p:spPr bwMode="auto">
          <a:xfrm>
            <a:off x="107504" y="3723878"/>
            <a:ext cx="2736304" cy="295145"/>
          </a:xfrm>
          <a:prstGeom prst="rect">
            <a:avLst/>
          </a:prstGeom>
          <a:noFill/>
          <a:ln w="9525">
            <a:noFill/>
            <a:miter lim="800000"/>
            <a:headEnd/>
            <a:tailEnd/>
          </a:ln>
        </p:spPr>
        <p:txBody>
          <a:bodyPr wrap="square" rtlCol="0">
            <a:spAutoFit/>
          </a:bodyPr>
          <a:lstStyle/>
          <a:p>
            <a:pPr algn="just">
              <a:lnSpc>
                <a:spcPct val="120000"/>
              </a:lnSpc>
              <a:spcBef>
                <a:spcPct val="20000"/>
              </a:spcBef>
              <a:buFont typeface="Arial" pitchFamily="34" charset="0"/>
              <a:buNone/>
            </a:pPr>
            <a:r>
              <a:rPr lang="zh-CN" altLang="en-US" sz="1200" b="1" dirty="0" smtClean="0">
                <a:solidFill>
                  <a:srgbClr val="5F5F5F"/>
                </a:solidFill>
                <a:latin typeface="微软雅黑" pitchFamily="34" charset="-122"/>
                <a:ea typeface="微软雅黑" pitchFamily="34" charset="-122"/>
              </a:rPr>
              <a:t>数据来源：</a:t>
            </a:r>
            <a:r>
              <a:rPr lang="en-US" altLang="zh-CN" sz="1200" b="1" dirty="0" smtClean="0">
                <a:solidFill>
                  <a:srgbClr val="5F5F5F"/>
                </a:solidFill>
                <a:latin typeface="微软雅黑" pitchFamily="34" charset="-122"/>
                <a:ea typeface="微软雅黑" pitchFamily="34" charset="-122"/>
              </a:rPr>
              <a:t>IDC </a:t>
            </a:r>
            <a:r>
              <a:rPr lang="zh-CN" altLang="en-US" sz="1200" b="1" dirty="0" smtClean="0">
                <a:solidFill>
                  <a:srgbClr val="5F5F5F"/>
                </a:solidFill>
                <a:latin typeface="微软雅黑" pitchFamily="34" charset="-122"/>
                <a:ea typeface="微软雅黑" pitchFamily="34" charset="-122"/>
              </a:rPr>
              <a:t>数字宇宙</a:t>
            </a:r>
            <a:r>
              <a:rPr lang="en-US" altLang="zh-CN" sz="1200" b="1" dirty="0" smtClean="0">
                <a:solidFill>
                  <a:srgbClr val="5F5F5F"/>
                </a:solidFill>
                <a:latin typeface="微软雅黑" pitchFamily="34" charset="-122"/>
                <a:ea typeface="微软雅黑" pitchFamily="34" charset="-122"/>
              </a:rPr>
              <a:t>2014</a:t>
            </a:r>
            <a:endParaRPr lang="zh-CN" altLang="en-US" sz="1200" b="1" dirty="0">
              <a:solidFill>
                <a:srgbClr val="5F5F5F"/>
              </a:solidFill>
              <a:latin typeface="微软雅黑" pitchFamily="34" charset="-122"/>
              <a:ea typeface="微软雅黑" pitchFamily="34" charset="-122"/>
            </a:endParaRPr>
          </a:p>
        </p:txBody>
      </p:sp>
      <p:sp>
        <p:nvSpPr>
          <p:cNvPr id="7" name="文本框 4"/>
          <p:cNvSpPr txBox="1">
            <a:spLocks noChangeArrowheads="1"/>
          </p:cNvSpPr>
          <p:nvPr/>
        </p:nvSpPr>
        <p:spPr bwMode="auto">
          <a:xfrm>
            <a:off x="579686" y="723056"/>
            <a:ext cx="8492306" cy="56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9pPr>
          </a:lstStyle>
          <a:p>
            <a:pPr algn="just" eaLnBrk="1" hangingPunct="1">
              <a:lnSpc>
                <a:spcPct val="120000"/>
              </a:lnSpc>
              <a:buFont typeface="Arial" panose="020B0604020202020204" pitchFamily="34" charset="0"/>
              <a:buNone/>
            </a:pPr>
            <a:r>
              <a:rPr kumimoji="0" lang="zh-CN" altLang="en-US" sz="1400" dirty="0"/>
              <a:t>中国的数据量将会从</a:t>
            </a:r>
            <a:r>
              <a:rPr kumimoji="0" lang="en-US" altLang="zh-CN" sz="1400" dirty="0"/>
              <a:t>2014</a:t>
            </a:r>
            <a:r>
              <a:rPr kumimoji="0" lang="zh-CN" altLang="en-US" sz="1400" dirty="0"/>
              <a:t>年的</a:t>
            </a:r>
            <a:r>
              <a:rPr kumimoji="0" lang="en-US" altLang="zh-CN" sz="2800" b="1" dirty="0">
                <a:solidFill>
                  <a:srgbClr val="C00000"/>
                </a:solidFill>
              </a:rPr>
              <a:t>909</a:t>
            </a:r>
            <a:r>
              <a:rPr kumimoji="0" lang="en-US" altLang="zh-CN" sz="1400" dirty="0"/>
              <a:t>EB</a:t>
            </a:r>
            <a:r>
              <a:rPr kumimoji="0" lang="zh-CN" altLang="en-US" sz="1400" dirty="0"/>
              <a:t>，发展到</a:t>
            </a:r>
            <a:r>
              <a:rPr kumimoji="0" lang="en-US" altLang="zh-CN" sz="1400" dirty="0"/>
              <a:t>2020</a:t>
            </a:r>
            <a:r>
              <a:rPr kumimoji="0" lang="zh-CN" altLang="en-US" sz="1400" dirty="0"/>
              <a:t>年的</a:t>
            </a:r>
            <a:r>
              <a:rPr kumimoji="0" lang="en-US" altLang="zh-CN" sz="2800" b="1" dirty="0">
                <a:solidFill>
                  <a:srgbClr val="C00000"/>
                </a:solidFill>
              </a:rPr>
              <a:t>8060</a:t>
            </a:r>
            <a:r>
              <a:rPr kumimoji="0" lang="en-US" altLang="zh-CN" sz="1400" dirty="0"/>
              <a:t>EB,</a:t>
            </a:r>
            <a:r>
              <a:rPr kumimoji="0" lang="zh-CN" altLang="en-US" sz="1400" dirty="0"/>
              <a:t>占比增长至</a:t>
            </a:r>
            <a:r>
              <a:rPr kumimoji="0" lang="en-US" altLang="zh-CN" sz="2800" b="1" dirty="0">
                <a:solidFill>
                  <a:srgbClr val="C00000"/>
                </a:solidFill>
              </a:rPr>
              <a:t>18%</a:t>
            </a:r>
            <a:endParaRPr kumimoji="0" lang="zh-CN" altLang="en-US" sz="2800" b="1" dirty="0">
              <a:solidFill>
                <a:srgbClr val="C00000"/>
              </a:solidFill>
            </a:endParaRPr>
          </a:p>
        </p:txBody>
      </p:sp>
    </p:spTree>
    <p:extLst>
      <p:ext uri="{BB962C8B-B14F-4D97-AF65-F5344CB8AC3E}">
        <p14:creationId xmlns:p14="http://schemas.microsoft.com/office/powerpoint/2010/main" val="2841639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b="1" dirty="0" smtClean="0">
                <a:latin typeface="+mn-lt"/>
              </a:rPr>
              <a:t>Different </a:t>
            </a:r>
            <a:r>
              <a:rPr lang="en-US" altLang="zh-CN" sz="2800" b="1" dirty="0" smtClean="0">
                <a:latin typeface="+mn-lt"/>
              </a:rPr>
              <a:t>View </a:t>
            </a:r>
            <a:r>
              <a:rPr lang="en-US" altLang="zh-CN" sz="2800" b="1" dirty="0" smtClean="0">
                <a:latin typeface="+mn-lt"/>
              </a:rPr>
              <a:t>of Data Security</a:t>
            </a:r>
            <a:endParaRPr lang="zh-CN" altLang="en-US" sz="2800" b="1" dirty="0">
              <a:latin typeface="+mn-lt"/>
            </a:endParaRPr>
          </a:p>
        </p:txBody>
      </p:sp>
      <p:sp>
        <p:nvSpPr>
          <p:cNvPr id="4" name="上箭头 3"/>
          <p:cNvSpPr/>
          <p:nvPr/>
        </p:nvSpPr>
        <p:spPr>
          <a:xfrm>
            <a:off x="2123728" y="1491630"/>
            <a:ext cx="1080120" cy="2016224"/>
          </a:xfrm>
          <a:prstGeom prst="upArrow">
            <a:avLst/>
          </a:prstGeom>
          <a:solidFill>
            <a:srgbClr val="B40000"/>
          </a:solid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5" name="文本框 4"/>
          <p:cNvSpPr txBox="1"/>
          <p:nvPr/>
        </p:nvSpPr>
        <p:spPr bwMode="auto">
          <a:xfrm>
            <a:off x="683568" y="2355726"/>
            <a:ext cx="1656184" cy="565604"/>
          </a:xfrm>
          <a:prstGeom prst="rect">
            <a:avLst/>
          </a:prstGeom>
          <a:noFill/>
          <a:ln w="9525">
            <a:noFill/>
            <a:miter lim="800000"/>
            <a:headEnd/>
            <a:tailEnd/>
          </a:ln>
        </p:spPr>
        <p:txBody>
          <a:bodyPr wrap="square" rtlCol="0">
            <a:spAutoFit/>
          </a:bodyPr>
          <a:lstStyle/>
          <a:p>
            <a:pPr algn="just">
              <a:lnSpc>
                <a:spcPct val="120000"/>
              </a:lnSpc>
              <a:spcBef>
                <a:spcPct val="20000"/>
              </a:spcBef>
              <a:buFont typeface="Arial" pitchFamily="34" charset="0"/>
              <a:buNone/>
            </a:pPr>
            <a:r>
              <a:rPr lang="zh-CN" altLang="en-US" sz="2800" b="1" dirty="0" smtClean="0">
                <a:latin typeface="微软雅黑" pitchFamily="34" charset="-122"/>
                <a:ea typeface="微软雅黑" pitchFamily="34" charset="-122"/>
              </a:rPr>
              <a:t>升维思考</a:t>
            </a:r>
            <a:endParaRPr lang="zh-CN" altLang="en-US" sz="2800" b="1" dirty="0">
              <a:latin typeface="微软雅黑" pitchFamily="34" charset="-122"/>
              <a:ea typeface="微软雅黑" pitchFamily="34" charset="-122"/>
            </a:endParaRPr>
          </a:p>
        </p:txBody>
      </p:sp>
      <p:sp>
        <p:nvSpPr>
          <p:cNvPr id="6" name="下箭头 5"/>
          <p:cNvSpPr/>
          <p:nvPr/>
        </p:nvSpPr>
        <p:spPr>
          <a:xfrm>
            <a:off x="5148064" y="1419622"/>
            <a:ext cx="1080120" cy="2160240"/>
          </a:xfrm>
          <a:prstGeom prst="downArrow">
            <a:avLst/>
          </a:prstGeom>
          <a:solidFill>
            <a:srgbClr val="B40000"/>
          </a:solid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7" name="文本框 6"/>
          <p:cNvSpPr txBox="1"/>
          <p:nvPr/>
        </p:nvSpPr>
        <p:spPr bwMode="auto">
          <a:xfrm>
            <a:off x="6156176" y="2072924"/>
            <a:ext cx="1656184" cy="565604"/>
          </a:xfrm>
          <a:prstGeom prst="rect">
            <a:avLst/>
          </a:prstGeom>
          <a:noFill/>
          <a:ln w="9525">
            <a:noFill/>
            <a:miter lim="800000"/>
            <a:headEnd/>
            <a:tailEnd/>
          </a:ln>
        </p:spPr>
        <p:txBody>
          <a:bodyPr wrap="square" rtlCol="0">
            <a:spAutoFit/>
          </a:bodyPr>
          <a:lstStyle/>
          <a:p>
            <a:pPr algn="just">
              <a:lnSpc>
                <a:spcPct val="120000"/>
              </a:lnSpc>
              <a:spcBef>
                <a:spcPct val="20000"/>
              </a:spcBef>
              <a:buFont typeface="Arial" pitchFamily="34" charset="0"/>
              <a:buNone/>
            </a:pPr>
            <a:r>
              <a:rPr lang="zh-CN" altLang="en-US" sz="2800" b="1" dirty="0">
                <a:latin typeface="微软雅黑" pitchFamily="34" charset="-122"/>
                <a:ea typeface="微软雅黑" pitchFamily="34" charset="-122"/>
              </a:rPr>
              <a:t>降</a:t>
            </a:r>
            <a:r>
              <a:rPr lang="zh-CN" altLang="en-US" sz="2800" b="1" dirty="0" smtClean="0">
                <a:latin typeface="微软雅黑" pitchFamily="34" charset="-122"/>
                <a:ea typeface="微软雅黑" pitchFamily="34" charset="-122"/>
              </a:rPr>
              <a:t>维攻击</a:t>
            </a:r>
            <a:endParaRPr lang="zh-CN" altLang="en-US" sz="2800" b="1" dirty="0">
              <a:latin typeface="微软雅黑" pitchFamily="34" charset="-122"/>
              <a:ea typeface="微软雅黑" pitchFamily="34" charset="-122"/>
            </a:endParaRPr>
          </a:p>
        </p:txBody>
      </p:sp>
    </p:spTree>
    <p:extLst>
      <p:ext uri="{BB962C8B-B14F-4D97-AF65-F5344CB8AC3E}">
        <p14:creationId xmlns:p14="http://schemas.microsoft.com/office/powerpoint/2010/main" val="1317747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7768" y="195486"/>
            <a:ext cx="8892480" cy="483518"/>
          </a:xfrm>
        </p:spPr>
        <p:txBody>
          <a:bodyPr/>
          <a:lstStyle/>
          <a:p>
            <a:r>
              <a:rPr lang="en-US" altLang="zh-CN" sz="2800" b="1" dirty="0" smtClean="0">
                <a:latin typeface="+mn-lt"/>
              </a:rPr>
              <a:t>Personal Information Leakage is Critical</a:t>
            </a:r>
            <a:r>
              <a:rPr lang="zh-CN" altLang="en-US" sz="2800" b="1" dirty="0">
                <a:latin typeface="+mn-lt"/>
              </a:rPr>
              <a:t/>
            </a:r>
            <a:br>
              <a:rPr lang="zh-CN" altLang="en-US" sz="2800" b="1" dirty="0">
                <a:latin typeface="+mn-lt"/>
              </a:rPr>
            </a:br>
            <a:endParaRPr lang="zh-CN" altLang="en-US" sz="2800" b="1" dirty="0">
              <a:latin typeface="+mn-lt"/>
            </a:endParaRPr>
          </a:p>
        </p:txBody>
      </p:sp>
      <p:sp>
        <p:nvSpPr>
          <p:cNvPr id="4" name="椭圆 3"/>
          <p:cNvSpPr/>
          <p:nvPr/>
        </p:nvSpPr>
        <p:spPr>
          <a:xfrm>
            <a:off x="395536" y="1491630"/>
            <a:ext cx="2016224" cy="1224136"/>
          </a:xfrm>
          <a:prstGeom prst="ellipse">
            <a:avLst/>
          </a:prstGeom>
          <a:solidFill>
            <a:srgbClr val="B40000"/>
          </a:solid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smtClean="0">
                <a:solidFill>
                  <a:schemeClr val="bg1"/>
                </a:solidFill>
                <a:latin typeface="微软雅黑" panose="020B0503020204020204" pitchFamily="34" charset="-122"/>
                <a:ea typeface="微软雅黑" panose="020B0503020204020204" pitchFamily="34" charset="-122"/>
              </a:rPr>
              <a:t>1673</a:t>
            </a:r>
            <a:r>
              <a:rPr lang="zh-CN" altLang="en-US" sz="2800" dirty="0" smtClean="0">
                <a:solidFill>
                  <a:schemeClr val="bg1"/>
                </a:solidFill>
                <a:latin typeface="微软雅黑" panose="020B0503020204020204" pitchFamily="34" charset="-122"/>
                <a:ea typeface="微软雅黑" panose="020B0503020204020204" pitchFamily="34" charset="-122"/>
              </a:rPr>
              <a:t>起</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 name="椭圆 4"/>
          <p:cNvSpPr/>
          <p:nvPr/>
        </p:nvSpPr>
        <p:spPr>
          <a:xfrm>
            <a:off x="2555776" y="1491630"/>
            <a:ext cx="2016224" cy="1224136"/>
          </a:xfrm>
          <a:prstGeom prst="ellipse">
            <a:avLst/>
          </a:prstGeom>
          <a:solidFill>
            <a:srgbClr val="B40000"/>
          </a:solid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smtClean="0">
                <a:solidFill>
                  <a:schemeClr val="bg1"/>
                </a:solidFill>
                <a:latin typeface="微软雅黑" panose="020B0503020204020204" pitchFamily="34" charset="-122"/>
                <a:ea typeface="微软雅黑" panose="020B0503020204020204" pitchFamily="34" charset="-122"/>
              </a:rPr>
              <a:t>7.07</a:t>
            </a:r>
            <a:r>
              <a:rPr lang="zh-CN" altLang="en-US" sz="2800" dirty="0" smtClean="0">
                <a:solidFill>
                  <a:schemeClr val="bg1"/>
                </a:solidFill>
                <a:latin typeface="微软雅黑" panose="020B0503020204020204" pitchFamily="34" charset="-122"/>
                <a:ea typeface="微软雅黑" panose="020B0503020204020204" pitchFamily="34" charset="-122"/>
              </a:rPr>
              <a:t>亿</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6804248" y="1497732"/>
            <a:ext cx="2016224" cy="1224136"/>
          </a:xfrm>
          <a:prstGeom prst="ellipse">
            <a:avLst/>
          </a:prstGeom>
          <a:solidFill>
            <a:srgbClr val="B40000"/>
          </a:solid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smtClean="0">
                <a:solidFill>
                  <a:schemeClr val="bg1"/>
                </a:solidFill>
                <a:latin typeface="微软雅黑" panose="020B0503020204020204" pitchFamily="34" charset="-122"/>
                <a:ea typeface="微软雅黑" panose="020B0503020204020204" pitchFamily="34" charset="-122"/>
              </a:rPr>
              <a:t> 53%</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bwMode="auto">
          <a:xfrm>
            <a:off x="467544" y="2787774"/>
            <a:ext cx="1944216" cy="424732"/>
          </a:xfrm>
          <a:prstGeom prst="rect">
            <a:avLst/>
          </a:prstGeom>
          <a:noFill/>
          <a:ln w="9525">
            <a:noFill/>
            <a:miter lim="800000"/>
            <a:headEnd/>
            <a:tailEnd/>
          </a:ln>
        </p:spPr>
        <p:txBody>
          <a:bodyPr wrap="square" rtlCol="0">
            <a:spAutoFit/>
          </a:bodyPr>
          <a:lstStyle/>
          <a:p>
            <a:pPr algn="just">
              <a:lnSpc>
                <a:spcPct val="120000"/>
              </a:lnSpc>
              <a:spcBef>
                <a:spcPct val="20000"/>
              </a:spcBef>
              <a:buFont typeface="Arial" pitchFamily="34" charset="0"/>
              <a:buNone/>
            </a:pPr>
            <a:r>
              <a:rPr lang="zh-CN" altLang="en-US" dirty="0">
                <a:latin typeface="微软雅黑" panose="020B0503020204020204" pitchFamily="34" charset="-122"/>
                <a:ea typeface="微软雅黑" panose="020B0503020204020204" pitchFamily="34" charset="-122"/>
              </a:rPr>
              <a:t>数据泄密</a:t>
            </a:r>
            <a:r>
              <a:rPr lang="zh-CN" altLang="en-US" dirty="0" smtClean="0">
                <a:latin typeface="微软雅黑" panose="020B0503020204020204" pitchFamily="34" charset="-122"/>
                <a:ea typeface="微软雅黑" panose="020B0503020204020204" pitchFamily="34" charset="-122"/>
              </a:rPr>
              <a:t>事故数</a:t>
            </a:r>
            <a:endParaRPr lang="zh-CN" altLang="en-US" dirty="0">
              <a:solidFill>
                <a:srgbClr val="5F5F5F"/>
              </a:solidFill>
              <a:latin typeface="微软雅黑" pitchFamily="34" charset="-122"/>
              <a:ea typeface="微软雅黑" pitchFamily="34" charset="-122"/>
            </a:endParaRPr>
          </a:p>
        </p:txBody>
      </p:sp>
      <p:sp>
        <p:nvSpPr>
          <p:cNvPr id="9" name="文本框 8"/>
          <p:cNvSpPr txBox="1"/>
          <p:nvPr/>
        </p:nvSpPr>
        <p:spPr bwMode="auto">
          <a:xfrm>
            <a:off x="2628981" y="2787774"/>
            <a:ext cx="1944216" cy="396583"/>
          </a:xfrm>
          <a:prstGeom prst="rect">
            <a:avLst/>
          </a:prstGeom>
          <a:noFill/>
          <a:ln w="9525">
            <a:noFill/>
            <a:miter lim="800000"/>
            <a:headEnd/>
            <a:tailEnd/>
          </a:ln>
        </p:spPr>
        <p:txBody>
          <a:bodyPr wrap="square" rtlCol="0">
            <a:spAutoFit/>
          </a:bodyPr>
          <a:lstStyle/>
          <a:p>
            <a:pPr algn="just">
              <a:lnSpc>
                <a:spcPct val="120000"/>
              </a:lnSpc>
              <a:spcBef>
                <a:spcPct val="20000"/>
              </a:spcBef>
              <a:buFont typeface="Arial" pitchFamily="34" charset="0"/>
              <a:buNone/>
            </a:pPr>
            <a:r>
              <a:rPr lang="zh-CN" altLang="en-US" dirty="0" smtClean="0">
                <a:latin typeface="微软雅黑" panose="020B0503020204020204" pitchFamily="34" charset="-122"/>
                <a:ea typeface="微软雅黑" panose="020B0503020204020204" pitchFamily="34" charset="-122"/>
              </a:rPr>
              <a:t>数据记录条数</a:t>
            </a:r>
            <a:endParaRPr lang="zh-CN" altLang="en-US" dirty="0">
              <a:solidFill>
                <a:srgbClr val="5F5F5F"/>
              </a:solidFill>
              <a:latin typeface="微软雅黑" pitchFamily="34" charset="-122"/>
              <a:ea typeface="微软雅黑" pitchFamily="34" charset="-122"/>
            </a:endParaRPr>
          </a:p>
        </p:txBody>
      </p:sp>
      <p:sp>
        <p:nvSpPr>
          <p:cNvPr id="10" name="文本框 9"/>
          <p:cNvSpPr txBox="1"/>
          <p:nvPr/>
        </p:nvSpPr>
        <p:spPr bwMode="auto">
          <a:xfrm>
            <a:off x="7308304" y="2787773"/>
            <a:ext cx="1944216" cy="396583"/>
          </a:xfrm>
          <a:prstGeom prst="rect">
            <a:avLst/>
          </a:prstGeom>
          <a:noFill/>
          <a:ln w="9525">
            <a:noFill/>
            <a:miter lim="800000"/>
            <a:headEnd/>
            <a:tailEnd/>
          </a:ln>
        </p:spPr>
        <p:txBody>
          <a:bodyPr wrap="square" rtlCol="0">
            <a:spAutoFit/>
          </a:bodyPr>
          <a:lstStyle>
            <a:defPPr>
              <a:defRPr lang="zh-CN"/>
            </a:defPPr>
            <a:lvl1pPr algn="just">
              <a:lnSpc>
                <a:spcPct val="120000"/>
              </a:lnSpc>
              <a:spcBef>
                <a:spcPct val="20000"/>
              </a:spcBef>
              <a:buFont typeface="Arial" pitchFamily="34" charset="0"/>
              <a:buNone/>
              <a:defRPr>
                <a:latin typeface="微软雅黑" panose="020B0503020204020204" pitchFamily="34" charset="-122"/>
                <a:ea typeface="微软雅黑" panose="020B0503020204020204" pitchFamily="34" charset="-122"/>
              </a:defRPr>
            </a:lvl1pPr>
          </a:lstStyle>
          <a:p>
            <a:r>
              <a:rPr lang="zh-CN" altLang="en-US" dirty="0"/>
              <a:t>身份盗用</a:t>
            </a:r>
          </a:p>
        </p:txBody>
      </p:sp>
      <p:sp>
        <p:nvSpPr>
          <p:cNvPr id="11" name="椭圆 10"/>
          <p:cNvSpPr/>
          <p:nvPr/>
        </p:nvSpPr>
        <p:spPr>
          <a:xfrm>
            <a:off x="4644008" y="1491630"/>
            <a:ext cx="2016224" cy="1224136"/>
          </a:xfrm>
          <a:prstGeom prst="ellipse">
            <a:avLst/>
          </a:prstGeom>
          <a:solidFill>
            <a:srgbClr val="B40000"/>
          </a:solid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smtClean="0">
                <a:solidFill>
                  <a:schemeClr val="bg1"/>
                </a:solidFill>
                <a:latin typeface="微软雅黑" panose="020B0503020204020204" pitchFamily="34" charset="-122"/>
                <a:ea typeface="微软雅黑" panose="020B0503020204020204" pitchFamily="34" charset="-122"/>
              </a:rPr>
              <a:t> 58%</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bwMode="auto">
          <a:xfrm>
            <a:off x="5076056" y="2787772"/>
            <a:ext cx="1944216" cy="396583"/>
          </a:xfrm>
          <a:prstGeom prst="rect">
            <a:avLst/>
          </a:prstGeom>
          <a:noFill/>
          <a:ln w="9525">
            <a:noFill/>
            <a:miter lim="800000"/>
            <a:headEnd/>
            <a:tailEnd/>
          </a:ln>
        </p:spPr>
        <p:txBody>
          <a:bodyPr wrap="square" rtlCol="0">
            <a:spAutoFit/>
          </a:bodyPr>
          <a:lstStyle>
            <a:defPPr>
              <a:defRPr lang="zh-CN"/>
            </a:defPPr>
            <a:lvl1pPr algn="just">
              <a:lnSpc>
                <a:spcPct val="120000"/>
              </a:lnSpc>
              <a:spcBef>
                <a:spcPct val="20000"/>
              </a:spcBef>
              <a:buFont typeface="Arial" pitchFamily="34" charset="0"/>
              <a:buNone/>
              <a:defRPr>
                <a:latin typeface="微软雅黑" panose="020B0503020204020204" pitchFamily="34" charset="-122"/>
                <a:ea typeface="微软雅黑" panose="020B0503020204020204" pitchFamily="34" charset="-122"/>
              </a:defRPr>
            </a:lvl1pPr>
          </a:lstStyle>
          <a:p>
            <a:r>
              <a:rPr lang="zh-CN" altLang="en-US" dirty="0" smtClean="0"/>
              <a:t>外部攻击</a:t>
            </a:r>
            <a:endParaRPr lang="zh-CN" altLang="en-US" dirty="0"/>
          </a:p>
        </p:txBody>
      </p:sp>
      <p:sp>
        <p:nvSpPr>
          <p:cNvPr id="13" name="文本框 12"/>
          <p:cNvSpPr txBox="1"/>
          <p:nvPr/>
        </p:nvSpPr>
        <p:spPr bwMode="auto">
          <a:xfrm>
            <a:off x="5868144" y="3651870"/>
            <a:ext cx="2880320" cy="313932"/>
          </a:xfrm>
          <a:prstGeom prst="rect">
            <a:avLst/>
          </a:prstGeom>
          <a:noFill/>
          <a:ln w="9525">
            <a:noFill/>
            <a:miter lim="800000"/>
            <a:headEnd/>
            <a:tailEnd/>
          </a:ln>
        </p:spPr>
        <p:txBody>
          <a:bodyPr wrap="square" rtlCol="0">
            <a:spAutoFit/>
          </a:bodyPr>
          <a:lstStyle/>
          <a:p>
            <a:pPr algn="just">
              <a:lnSpc>
                <a:spcPct val="120000"/>
              </a:lnSpc>
              <a:spcBef>
                <a:spcPct val="20000"/>
              </a:spcBef>
              <a:buFont typeface="Arial" pitchFamily="34" charset="0"/>
              <a:buNone/>
            </a:pPr>
            <a:r>
              <a:rPr lang="zh-CN" altLang="en-US" sz="1200" dirty="0" smtClean="0">
                <a:latin typeface="微软雅黑" panose="020B0503020204020204" pitchFamily="34" charset="-122"/>
                <a:ea typeface="微软雅黑" panose="020B0503020204020204" pitchFamily="34" charset="-122"/>
              </a:rPr>
              <a:t>数据来源：</a:t>
            </a:r>
            <a:r>
              <a:rPr lang="en-US" altLang="zh-CN" sz="1200" dirty="0" smtClean="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2015</a:t>
            </a:r>
            <a:r>
              <a:rPr lang="zh-CN" altLang="en-US" sz="1200" dirty="0">
                <a:latin typeface="微软雅黑" panose="020B0503020204020204" pitchFamily="34" charset="-122"/>
                <a:ea typeface="微软雅黑" panose="020B0503020204020204" pitchFamily="34" charset="-122"/>
              </a:rPr>
              <a:t>年数据泄露指数调查</a:t>
            </a:r>
            <a:r>
              <a:rPr lang="en-US" altLang="zh-CN" sz="1200" dirty="0">
                <a:latin typeface="微软雅黑" panose="020B0503020204020204" pitchFamily="34" charset="-122"/>
                <a:ea typeface="微软雅黑" panose="020B0503020204020204" pitchFamily="34" charset="-122"/>
              </a:rPr>
              <a:t>》</a:t>
            </a:r>
            <a:endParaRPr lang="zh-CN" altLang="en-US" sz="1200" dirty="0" err="1">
              <a:solidFill>
                <a:srgbClr val="5F5F5F"/>
              </a:solidFill>
              <a:latin typeface="微软雅黑" pitchFamily="34" charset="-122"/>
              <a:ea typeface="微软雅黑" pitchFamily="34" charset="-122"/>
            </a:endParaRPr>
          </a:p>
        </p:txBody>
      </p:sp>
    </p:spTree>
    <p:extLst>
      <p:ext uri="{BB962C8B-B14F-4D97-AF65-F5344CB8AC3E}">
        <p14:creationId xmlns:p14="http://schemas.microsoft.com/office/powerpoint/2010/main" val="949759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val 2"/>
          <p:cNvSpPr>
            <a:spLocks noChangeArrowheads="1"/>
          </p:cNvSpPr>
          <p:nvPr/>
        </p:nvSpPr>
        <p:spPr bwMode="auto">
          <a:xfrm>
            <a:off x="1434597" y="1160035"/>
            <a:ext cx="6442365" cy="3346979"/>
          </a:xfrm>
          <a:prstGeom prst="ellipse">
            <a:avLst/>
          </a:prstGeom>
          <a:gradFill rotWithShape="1">
            <a:gsLst>
              <a:gs pos="0">
                <a:srgbClr val="66FF33"/>
              </a:gs>
              <a:gs pos="100000">
                <a:srgbClr val="2F7618">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eaLnBrk="1" hangingPunct="1"/>
            <a:endParaRPr lang="zh-CN" altLang="en-US" dirty="0">
              <a:latin typeface="微软雅黑" panose="020B0503020204020204" pitchFamily="34" charset="-122"/>
              <a:ea typeface="微软雅黑" panose="020B0503020204020204" pitchFamily="34" charset="-122"/>
            </a:endParaRPr>
          </a:p>
        </p:txBody>
      </p:sp>
      <p:grpSp>
        <p:nvGrpSpPr>
          <p:cNvPr id="33" name="组合 32"/>
          <p:cNvGrpSpPr/>
          <p:nvPr/>
        </p:nvGrpSpPr>
        <p:grpSpPr>
          <a:xfrm>
            <a:off x="2654755" y="1948325"/>
            <a:ext cx="3813464" cy="1891826"/>
            <a:chOff x="210494" y="2568422"/>
            <a:chExt cx="5084619" cy="2522434"/>
          </a:xfrm>
        </p:grpSpPr>
        <p:sp>
          <p:nvSpPr>
            <p:cNvPr id="10" name="圆角矩形 9"/>
            <p:cNvSpPr/>
            <p:nvPr/>
          </p:nvSpPr>
          <p:spPr>
            <a:xfrm>
              <a:off x="210494" y="2568422"/>
              <a:ext cx="5084619" cy="252243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533400" y="3048000"/>
              <a:ext cx="4398820" cy="1885484"/>
              <a:chOff x="457200" y="914400"/>
              <a:chExt cx="8382000" cy="5638800"/>
            </a:xfrm>
          </p:grpSpPr>
          <p:sp>
            <p:nvSpPr>
              <p:cNvPr id="4" name="圆角矩形 3"/>
              <p:cNvSpPr/>
              <p:nvPr/>
            </p:nvSpPr>
            <p:spPr>
              <a:xfrm>
                <a:off x="457200" y="914400"/>
                <a:ext cx="2667000" cy="1295400"/>
              </a:xfrm>
              <a:prstGeom prst="roundRect">
                <a:avLst/>
              </a:prstGeom>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600" b="1" dirty="0">
                    <a:latin typeface="微软雅黑" panose="020B0503020204020204" pitchFamily="34" charset="-122"/>
                    <a:ea typeface="微软雅黑" panose="020B0503020204020204" pitchFamily="34" charset="-122"/>
                  </a:rPr>
                  <a:t>淘宝</a:t>
                </a:r>
                <a:endParaRPr lang="en-US" altLang="zh-CN" sz="600" b="1" dirty="0">
                  <a:latin typeface="微软雅黑" panose="020B0503020204020204" pitchFamily="34" charset="-122"/>
                  <a:ea typeface="微软雅黑" panose="020B0503020204020204" pitchFamily="34" charset="-122"/>
                </a:endParaRPr>
              </a:p>
              <a:p>
                <a:pPr algn="ctr">
                  <a:lnSpc>
                    <a:spcPct val="150000"/>
                  </a:lnSpc>
                </a:pPr>
                <a:r>
                  <a:rPr lang="zh-CN" altLang="en-US" sz="450" dirty="0">
                    <a:latin typeface="微软雅黑" panose="020B0503020204020204" pitchFamily="34" charset="-122"/>
                    <a:ea typeface="微软雅黑" panose="020B0503020204020204" pitchFamily="34" charset="-122"/>
                  </a:rPr>
                  <a:t>商品、买家、商家、浏览、交易、服务</a:t>
                </a:r>
                <a:r>
                  <a:rPr lang="en-US" altLang="zh-CN" sz="450" dirty="0">
                    <a:latin typeface="微软雅黑" panose="020B0503020204020204" pitchFamily="34" charset="-122"/>
                    <a:ea typeface="微软雅黑" panose="020B0503020204020204" pitchFamily="34" charset="-122"/>
                  </a:rPr>
                  <a:t>…</a:t>
                </a:r>
                <a:endParaRPr lang="zh-CN" altLang="en-US" sz="450" dirty="0">
                  <a:latin typeface="微软雅黑" panose="020B0503020204020204" pitchFamily="34" charset="-122"/>
                  <a:ea typeface="微软雅黑" panose="020B0503020204020204" pitchFamily="34" charset="-122"/>
                </a:endParaRPr>
              </a:p>
            </p:txBody>
          </p:sp>
          <p:sp>
            <p:nvSpPr>
              <p:cNvPr id="14" name="圆角矩形 13"/>
              <p:cNvSpPr/>
              <p:nvPr/>
            </p:nvSpPr>
            <p:spPr>
              <a:xfrm>
                <a:off x="3352800" y="914400"/>
                <a:ext cx="2667000" cy="1295400"/>
              </a:xfrm>
              <a:prstGeom prst="roundRect">
                <a:avLst/>
              </a:prstGeom>
              <a:solidFill>
                <a:srgbClr val="C0000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600" b="1" dirty="0">
                    <a:latin typeface="微软雅黑" panose="020B0503020204020204" pitchFamily="34" charset="-122"/>
                    <a:ea typeface="微软雅黑" panose="020B0503020204020204" pitchFamily="34" charset="-122"/>
                  </a:rPr>
                  <a:t>天猫</a:t>
                </a:r>
                <a:endParaRPr lang="en-US" altLang="zh-CN" sz="600" b="1" dirty="0">
                  <a:latin typeface="微软雅黑" panose="020B0503020204020204" pitchFamily="34" charset="-122"/>
                  <a:ea typeface="微软雅黑" panose="020B0503020204020204" pitchFamily="34" charset="-122"/>
                </a:endParaRPr>
              </a:p>
              <a:p>
                <a:pPr algn="ctr">
                  <a:lnSpc>
                    <a:spcPct val="150000"/>
                  </a:lnSpc>
                </a:pPr>
                <a:r>
                  <a:rPr lang="zh-CN" altLang="en-US" sz="450" dirty="0">
                    <a:latin typeface="微软雅黑" panose="020B0503020204020204" pitchFamily="34" charset="-122"/>
                    <a:ea typeface="微软雅黑" panose="020B0503020204020204" pitchFamily="34" charset="-122"/>
                  </a:rPr>
                  <a:t>商品、买家、商家、浏览、交易、服务</a:t>
                </a:r>
                <a:r>
                  <a:rPr lang="en-US" altLang="zh-CN" sz="450" dirty="0">
                    <a:latin typeface="微软雅黑" panose="020B0503020204020204" pitchFamily="34" charset="-122"/>
                    <a:ea typeface="微软雅黑" panose="020B0503020204020204" pitchFamily="34" charset="-122"/>
                  </a:rPr>
                  <a:t>…</a:t>
                </a:r>
                <a:endParaRPr lang="zh-CN" altLang="en-US" sz="450" dirty="0">
                  <a:latin typeface="微软雅黑" panose="020B0503020204020204" pitchFamily="34" charset="-122"/>
                  <a:ea typeface="微软雅黑" panose="020B0503020204020204" pitchFamily="34" charset="-122"/>
                </a:endParaRPr>
              </a:p>
            </p:txBody>
          </p:sp>
          <p:sp>
            <p:nvSpPr>
              <p:cNvPr id="15" name="圆角矩形 14"/>
              <p:cNvSpPr/>
              <p:nvPr/>
            </p:nvSpPr>
            <p:spPr>
              <a:xfrm>
                <a:off x="6172200" y="914400"/>
                <a:ext cx="2667000" cy="1295400"/>
              </a:xfrm>
              <a:prstGeom prst="roundRect">
                <a:avLst/>
              </a:prstGeom>
              <a:solidFill>
                <a:schemeClr val="accent1">
                  <a:lumMod val="5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600" b="1" dirty="0">
                    <a:latin typeface="微软雅黑" panose="020B0503020204020204" pitchFamily="34" charset="-122"/>
                    <a:ea typeface="微软雅黑" panose="020B0503020204020204" pitchFamily="34" charset="-122"/>
                  </a:rPr>
                  <a:t>聚划算</a:t>
                </a:r>
                <a:endParaRPr lang="en-US" altLang="zh-CN" sz="600" b="1" dirty="0">
                  <a:latin typeface="微软雅黑" panose="020B0503020204020204" pitchFamily="34" charset="-122"/>
                  <a:ea typeface="微软雅黑" panose="020B0503020204020204" pitchFamily="34" charset="-122"/>
                </a:endParaRPr>
              </a:p>
              <a:p>
                <a:pPr algn="ctr">
                  <a:lnSpc>
                    <a:spcPct val="150000"/>
                  </a:lnSpc>
                </a:pPr>
                <a:r>
                  <a:rPr lang="zh-CN" altLang="en-US" sz="450" dirty="0">
                    <a:latin typeface="微软雅黑" panose="020B0503020204020204" pitchFamily="34" charset="-122"/>
                    <a:ea typeface="微软雅黑" panose="020B0503020204020204" pitchFamily="34" charset="-122"/>
                  </a:rPr>
                  <a:t>商户、商品、区域、团购、交易、本地服务</a:t>
                </a:r>
                <a:r>
                  <a:rPr lang="en-US" altLang="zh-CN" sz="450" dirty="0">
                    <a:latin typeface="微软雅黑" panose="020B0503020204020204" pitchFamily="34" charset="-122"/>
                    <a:ea typeface="微软雅黑" panose="020B0503020204020204" pitchFamily="34" charset="-122"/>
                  </a:rPr>
                  <a:t>…</a:t>
                </a:r>
                <a:endParaRPr lang="zh-CN" altLang="en-US" sz="450" dirty="0">
                  <a:latin typeface="微软雅黑" panose="020B0503020204020204" pitchFamily="34" charset="-122"/>
                  <a:ea typeface="微软雅黑" panose="020B0503020204020204" pitchFamily="34" charset="-122"/>
                </a:endParaRPr>
              </a:p>
            </p:txBody>
          </p:sp>
          <p:sp>
            <p:nvSpPr>
              <p:cNvPr id="16" name="圆角矩形 15"/>
              <p:cNvSpPr/>
              <p:nvPr/>
            </p:nvSpPr>
            <p:spPr>
              <a:xfrm>
                <a:off x="457200" y="2362200"/>
                <a:ext cx="2667000" cy="1295400"/>
              </a:xfrm>
              <a:prstGeom prst="roundRect">
                <a:avLst/>
              </a:prstGeom>
              <a:solidFill>
                <a:schemeClr val="tx2"/>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600" b="1" dirty="0">
                    <a:latin typeface="微软雅黑" panose="020B0503020204020204" pitchFamily="34" charset="-122"/>
                    <a:ea typeface="微软雅黑" panose="020B0503020204020204" pitchFamily="34" charset="-122"/>
                  </a:rPr>
                  <a:t>B2B/AE/</a:t>
                </a:r>
                <a:r>
                  <a:rPr lang="zh-CN" altLang="en-US" sz="600" b="1" dirty="0">
                    <a:latin typeface="微软雅黑" panose="020B0503020204020204" pitchFamily="34" charset="-122"/>
                    <a:ea typeface="微软雅黑" panose="020B0503020204020204" pitchFamily="34" charset="-122"/>
                  </a:rPr>
                  <a:t>海外</a:t>
                </a:r>
                <a:r>
                  <a:rPr lang="en-US" altLang="zh-CN" sz="600" b="1" dirty="0">
                    <a:latin typeface="微软雅黑" panose="020B0503020204020204" pitchFamily="34" charset="-122"/>
                    <a:ea typeface="微软雅黑" panose="020B0503020204020204" pitchFamily="34" charset="-122"/>
                  </a:rPr>
                  <a:t>B2C</a:t>
                </a:r>
              </a:p>
              <a:p>
                <a:pPr algn="ctr">
                  <a:lnSpc>
                    <a:spcPct val="150000"/>
                  </a:lnSpc>
                </a:pPr>
                <a:r>
                  <a:rPr lang="zh-CN" altLang="en-US" sz="450" dirty="0">
                    <a:latin typeface="微软雅黑" panose="020B0503020204020204" pitchFamily="34" charset="-122"/>
                    <a:ea typeface="微软雅黑" panose="020B0503020204020204" pitchFamily="34" charset="-122"/>
                  </a:rPr>
                  <a:t>企业商家、商品、企业买家、浏览、交易、服务</a:t>
                </a:r>
                <a:r>
                  <a:rPr lang="en-US" altLang="zh-CN" sz="450" dirty="0">
                    <a:latin typeface="微软雅黑" panose="020B0503020204020204" pitchFamily="34" charset="-122"/>
                    <a:ea typeface="微软雅黑" panose="020B0503020204020204" pitchFamily="34" charset="-122"/>
                  </a:rPr>
                  <a:t>…</a:t>
                </a:r>
                <a:endParaRPr lang="zh-CN" altLang="en-US" sz="450" dirty="0">
                  <a:latin typeface="微软雅黑" panose="020B0503020204020204" pitchFamily="34" charset="-122"/>
                  <a:ea typeface="微软雅黑" panose="020B0503020204020204" pitchFamily="34" charset="-122"/>
                </a:endParaRPr>
              </a:p>
            </p:txBody>
          </p:sp>
          <p:sp>
            <p:nvSpPr>
              <p:cNvPr id="17" name="圆角矩形 16"/>
              <p:cNvSpPr/>
              <p:nvPr/>
            </p:nvSpPr>
            <p:spPr>
              <a:xfrm>
                <a:off x="3352800" y="2362200"/>
                <a:ext cx="2667000" cy="1295400"/>
              </a:xfrm>
              <a:prstGeom prst="roundRect">
                <a:avLst/>
              </a:prstGeom>
              <a:solidFill>
                <a:schemeClr val="accent3">
                  <a:lumMod val="5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600" b="1" dirty="0">
                    <a:latin typeface="微软雅黑" panose="020B0503020204020204" pitchFamily="34" charset="-122"/>
                    <a:ea typeface="微软雅黑" panose="020B0503020204020204" pitchFamily="34" charset="-122"/>
                  </a:rPr>
                  <a:t>航旅</a:t>
                </a:r>
                <a:endParaRPr lang="en-US" altLang="zh-CN" sz="600" b="1" dirty="0">
                  <a:latin typeface="微软雅黑" panose="020B0503020204020204" pitchFamily="34" charset="-122"/>
                  <a:ea typeface="微软雅黑" panose="020B0503020204020204" pitchFamily="34" charset="-122"/>
                </a:endParaRPr>
              </a:p>
              <a:p>
                <a:pPr algn="ctr">
                  <a:lnSpc>
                    <a:spcPct val="150000"/>
                  </a:lnSpc>
                </a:pPr>
                <a:r>
                  <a:rPr lang="zh-CN" altLang="en-US" sz="450" dirty="0">
                    <a:latin typeface="微软雅黑" panose="020B0503020204020204" pitchFamily="34" charset="-122"/>
                    <a:ea typeface="微软雅黑" panose="020B0503020204020204" pitchFamily="34" charset="-122"/>
                  </a:rPr>
                  <a:t>机票、酒店、交易、团购</a:t>
                </a:r>
                <a:r>
                  <a:rPr lang="en-US" altLang="zh-CN" sz="450" dirty="0">
                    <a:latin typeface="微软雅黑" panose="020B0503020204020204" pitchFamily="34" charset="-122"/>
                    <a:ea typeface="微软雅黑" panose="020B0503020204020204" pitchFamily="34" charset="-122"/>
                  </a:rPr>
                  <a:t>…</a:t>
                </a:r>
                <a:endParaRPr lang="zh-CN" altLang="en-US" sz="450" dirty="0">
                  <a:latin typeface="微软雅黑" panose="020B0503020204020204" pitchFamily="34" charset="-122"/>
                  <a:ea typeface="微软雅黑" panose="020B0503020204020204" pitchFamily="34" charset="-122"/>
                </a:endParaRPr>
              </a:p>
            </p:txBody>
          </p:sp>
          <p:sp>
            <p:nvSpPr>
              <p:cNvPr id="18" name="圆角矩形 17"/>
              <p:cNvSpPr/>
              <p:nvPr/>
            </p:nvSpPr>
            <p:spPr>
              <a:xfrm>
                <a:off x="6172200" y="2362200"/>
                <a:ext cx="2667000" cy="1295400"/>
              </a:xfrm>
              <a:prstGeom prst="roundRect">
                <a:avLst/>
              </a:prstGeom>
              <a:solidFill>
                <a:schemeClr val="accent6">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600" b="1" dirty="0">
                    <a:latin typeface="微软雅黑" panose="020B0503020204020204" pitchFamily="34" charset="-122"/>
                    <a:ea typeface="微软雅黑" panose="020B0503020204020204" pitchFamily="34" charset="-122"/>
                  </a:rPr>
                  <a:t>口碑</a:t>
                </a:r>
                <a:r>
                  <a:rPr lang="en-US" altLang="zh-CN" sz="600" b="1" dirty="0" smtClean="0">
                    <a:latin typeface="微软雅黑" panose="020B0503020204020204" pitchFamily="34" charset="-122"/>
                    <a:ea typeface="微软雅黑" panose="020B0503020204020204" pitchFamily="34" charset="-122"/>
                  </a:rPr>
                  <a:t>/</a:t>
                </a:r>
                <a:r>
                  <a:rPr lang="en-US" altLang="zh-CN" sz="600" b="1" dirty="0">
                    <a:latin typeface="微软雅黑" panose="020B0503020204020204" pitchFamily="34" charset="-122"/>
                    <a:ea typeface="微软雅黑" panose="020B0503020204020204" pitchFamily="34" charset="-122"/>
                  </a:rPr>
                  <a:t>O2O</a:t>
                </a:r>
              </a:p>
              <a:p>
                <a:pPr algn="ctr">
                  <a:lnSpc>
                    <a:spcPct val="150000"/>
                  </a:lnSpc>
                </a:pPr>
                <a:r>
                  <a:rPr lang="zh-CN" altLang="en-US" sz="450" dirty="0">
                    <a:latin typeface="微软雅黑" panose="020B0503020204020204" pitchFamily="34" charset="-122"/>
                    <a:ea typeface="微软雅黑" panose="020B0503020204020204" pitchFamily="34" charset="-122"/>
                  </a:rPr>
                  <a:t>外卖，预定商品，商户，买家，交易，搜索，</a:t>
                </a:r>
                <a:r>
                  <a:rPr lang="en-US" altLang="zh-CN" sz="450" dirty="0">
                    <a:latin typeface="微软雅黑" panose="020B0503020204020204" pitchFamily="34" charset="-122"/>
                    <a:ea typeface="微软雅黑" panose="020B0503020204020204" pitchFamily="34" charset="-122"/>
                  </a:rPr>
                  <a:t>POI</a:t>
                </a:r>
                <a:endParaRPr lang="zh-CN" altLang="en-US" sz="450" dirty="0">
                  <a:latin typeface="微软雅黑" panose="020B0503020204020204" pitchFamily="34" charset="-122"/>
                  <a:ea typeface="微软雅黑" panose="020B0503020204020204" pitchFamily="34" charset="-122"/>
                </a:endParaRPr>
              </a:p>
            </p:txBody>
          </p:sp>
          <p:sp>
            <p:nvSpPr>
              <p:cNvPr id="19" name="圆角矩形 18"/>
              <p:cNvSpPr/>
              <p:nvPr/>
            </p:nvSpPr>
            <p:spPr>
              <a:xfrm>
                <a:off x="457200" y="3810000"/>
                <a:ext cx="2667000" cy="1295400"/>
              </a:xfrm>
              <a:prstGeom prst="roundRect">
                <a:avLst/>
              </a:prstGeom>
              <a:solidFill>
                <a:schemeClr val="accent6">
                  <a:lumMod val="5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600" b="1" dirty="0">
                    <a:latin typeface="微软雅黑" panose="020B0503020204020204" pitchFamily="34" charset="-122"/>
                    <a:ea typeface="微软雅黑" panose="020B0503020204020204" pitchFamily="34" charset="-122"/>
                  </a:rPr>
                  <a:t>无线</a:t>
                </a:r>
                <a:endParaRPr lang="en-US" altLang="zh-CN" sz="600" b="1" dirty="0">
                  <a:latin typeface="微软雅黑" panose="020B0503020204020204" pitchFamily="34" charset="-122"/>
                  <a:ea typeface="微软雅黑" panose="020B0503020204020204" pitchFamily="34" charset="-122"/>
                </a:endParaRPr>
              </a:p>
              <a:p>
                <a:pPr algn="ctr">
                  <a:lnSpc>
                    <a:spcPct val="150000"/>
                  </a:lnSpc>
                </a:pPr>
                <a:r>
                  <a:rPr lang="zh-CN" altLang="en-US" sz="450" dirty="0">
                    <a:latin typeface="微软雅黑" panose="020B0503020204020204" pitchFamily="34" charset="-122"/>
                    <a:ea typeface="微软雅黑" panose="020B0503020204020204" pitchFamily="34" charset="-122"/>
                  </a:rPr>
                  <a:t>手机淘宝、来往、淘点点、友盟、设备、地理位置</a:t>
                </a:r>
                <a:r>
                  <a:rPr lang="en-US" altLang="zh-CN" sz="450" dirty="0">
                    <a:latin typeface="微软雅黑" panose="020B0503020204020204" pitchFamily="34" charset="-122"/>
                    <a:ea typeface="微软雅黑" panose="020B0503020204020204" pitchFamily="34" charset="-122"/>
                  </a:rPr>
                  <a:t>…</a:t>
                </a:r>
                <a:endParaRPr lang="zh-CN" altLang="en-US" sz="450" dirty="0">
                  <a:latin typeface="微软雅黑" panose="020B0503020204020204" pitchFamily="34" charset="-122"/>
                  <a:ea typeface="微软雅黑" panose="020B0503020204020204" pitchFamily="34" charset="-122"/>
                </a:endParaRPr>
              </a:p>
            </p:txBody>
          </p:sp>
          <p:sp>
            <p:nvSpPr>
              <p:cNvPr id="20" name="圆角矩形 19"/>
              <p:cNvSpPr/>
              <p:nvPr/>
            </p:nvSpPr>
            <p:spPr>
              <a:xfrm>
                <a:off x="3352800" y="3810000"/>
                <a:ext cx="2667000" cy="1295400"/>
              </a:xfrm>
              <a:prstGeom prst="roundRect">
                <a:avLst/>
              </a:prstGeom>
              <a:solidFill>
                <a:schemeClr val="accent5">
                  <a:lumMod val="5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600" b="1" dirty="0">
                    <a:latin typeface="微软雅黑" panose="020B0503020204020204" pitchFamily="34" charset="-122"/>
                    <a:ea typeface="微软雅黑" panose="020B0503020204020204" pitchFamily="34" charset="-122"/>
                  </a:rPr>
                  <a:t>数字娱乐</a:t>
                </a:r>
                <a:endParaRPr lang="en-US" altLang="zh-CN" sz="600" b="1" dirty="0">
                  <a:latin typeface="微软雅黑" panose="020B0503020204020204" pitchFamily="34" charset="-122"/>
                  <a:ea typeface="微软雅黑" panose="020B0503020204020204" pitchFamily="34" charset="-122"/>
                </a:endParaRPr>
              </a:p>
              <a:p>
                <a:pPr algn="ctr">
                  <a:lnSpc>
                    <a:spcPct val="150000"/>
                  </a:lnSpc>
                </a:pPr>
                <a:r>
                  <a:rPr lang="zh-CN" altLang="en-US" sz="450" dirty="0">
                    <a:latin typeface="微软雅黑" panose="020B0503020204020204" pitchFamily="34" charset="-122"/>
                    <a:ea typeface="微软雅黑" panose="020B0503020204020204" pitchFamily="34" charset="-122"/>
                  </a:rPr>
                  <a:t>阿里游戏、虾米音乐、阿里视频、云</a:t>
                </a:r>
                <a:r>
                  <a:rPr lang="en-US" altLang="zh-CN" sz="450" dirty="0">
                    <a:latin typeface="微软雅黑" panose="020B0503020204020204" pitchFamily="34" charset="-122"/>
                    <a:ea typeface="微软雅黑" panose="020B0503020204020204" pitchFamily="34" charset="-122"/>
                  </a:rPr>
                  <a:t>OS…</a:t>
                </a:r>
                <a:endParaRPr lang="zh-CN" altLang="en-US" sz="450" dirty="0">
                  <a:latin typeface="微软雅黑" panose="020B0503020204020204" pitchFamily="34" charset="-122"/>
                  <a:ea typeface="微软雅黑" panose="020B0503020204020204" pitchFamily="34" charset="-122"/>
                </a:endParaRPr>
              </a:p>
            </p:txBody>
          </p:sp>
          <p:sp>
            <p:nvSpPr>
              <p:cNvPr id="21" name="圆角矩形 20"/>
              <p:cNvSpPr/>
              <p:nvPr/>
            </p:nvSpPr>
            <p:spPr>
              <a:xfrm>
                <a:off x="6172200" y="3810000"/>
                <a:ext cx="2667000" cy="1295400"/>
              </a:xfrm>
              <a:prstGeom prst="roundRect">
                <a:avLst/>
              </a:prstGeom>
              <a:solidFill>
                <a:schemeClr val="accent4"/>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600" b="1" dirty="0">
                    <a:latin typeface="微软雅黑" panose="020B0503020204020204" pitchFamily="34" charset="-122"/>
                    <a:ea typeface="微软雅黑" panose="020B0503020204020204" pitchFamily="34" charset="-122"/>
                  </a:rPr>
                  <a:t>一淘</a:t>
                </a:r>
                <a:endParaRPr lang="en-US" altLang="zh-CN" sz="600" b="1" dirty="0">
                  <a:latin typeface="微软雅黑" panose="020B0503020204020204" pitchFamily="34" charset="-122"/>
                  <a:ea typeface="微软雅黑" panose="020B0503020204020204" pitchFamily="34" charset="-122"/>
                </a:endParaRPr>
              </a:p>
              <a:p>
                <a:pPr algn="ctr">
                  <a:lnSpc>
                    <a:spcPct val="150000"/>
                  </a:lnSpc>
                </a:pPr>
                <a:r>
                  <a:rPr lang="zh-CN" altLang="en-US" sz="450" dirty="0">
                    <a:latin typeface="微软雅黑" panose="020B0503020204020204" pitchFamily="34" charset="-122"/>
                    <a:ea typeface="微软雅黑" panose="020B0503020204020204" pitchFamily="34" charset="-122"/>
                  </a:rPr>
                  <a:t>全网商品、浏览、资讯</a:t>
                </a:r>
                <a:r>
                  <a:rPr lang="en-US" altLang="zh-CN" sz="450" dirty="0">
                    <a:latin typeface="微软雅黑" panose="020B0503020204020204" pitchFamily="34" charset="-122"/>
                    <a:ea typeface="微软雅黑" panose="020B0503020204020204" pitchFamily="34" charset="-122"/>
                  </a:rPr>
                  <a:t>…</a:t>
                </a:r>
                <a:endParaRPr lang="zh-CN" altLang="en-US" sz="450" dirty="0">
                  <a:latin typeface="微软雅黑" panose="020B0503020204020204" pitchFamily="34" charset="-122"/>
                  <a:ea typeface="微软雅黑" panose="020B0503020204020204" pitchFamily="34" charset="-122"/>
                </a:endParaRPr>
              </a:p>
            </p:txBody>
          </p:sp>
          <p:sp>
            <p:nvSpPr>
              <p:cNvPr id="22" name="圆角矩形 21"/>
              <p:cNvSpPr/>
              <p:nvPr/>
            </p:nvSpPr>
            <p:spPr>
              <a:xfrm>
                <a:off x="457200" y="5257800"/>
                <a:ext cx="2667000" cy="1295400"/>
              </a:xfrm>
              <a:prstGeom prst="roundRect">
                <a:avLst/>
              </a:prstGeom>
              <a:solidFill>
                <a:srgbClr val="00B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600" b="1" dirty="0">
                    <a:latin typeface="微软雅黑" panose="020B0503020204020204" pitchFamily="34" charset="-122"/>
                    <a:ea typeface="微软雅黑" panose="020B0503020204020204" pitchFamily="34" charset="-122"/>
                  </a:rPr>
                  <a:t>阿里云</a:t>
                </a:r>
                <a:endParaRPr lang="en-US" altLang="zh-CN" sz="600" b="1" dirty="0">
                  <a:latin typeface="微软雅黑" panose="020B0503020204020204" pitchFamily="34" charset="-122"/>
                  <a:ea typeface="微软雅黑" panose="020B0503020204020204" pitchFamily="34" charset="-122"/>
                </a:endParaRPr>
              </a:p>
              <a:p>
                <a:pPr algn="ctr">
                  <a:lnSpc>
                    <a:spcPct val="150000"/>
                  </a:lnSpc>
                </a:pPr>
                <a:r>
                  <a:rPr lang="zh-CN" altLang="en-US" sz="450" dirty="0">
                    <a:latin typeface="微软雅黑" panose="020B0503020204020204" pitchFamily="34" charset="-122"/>
                    <a:ea typeface="微软雅黑" panose="020B0503020204020204" pitchFamily="34" charset="-122"/>
                  </a:rPr>
                  <a:t>服务器、</a:t>
                </a:r>
                <a:r>
                  <a:rPr lang="en-US" altLang="zh-CN" sz="450" dirty="0">
                    <a:latin typeface="微软雅黑" panose="020B0503020204020204" pitchFamily="34" charset="-122"/>
                    <a:ea typeface="微软雅黑" panose="020B0503020204020204" pitchFamily="34" charset="-122"/>
                  </a:rPr>
                  <a:t>VM</a:t>
                </a:r>
                <a:r>
                  <a:rPr lang="zh-CN" altLang="en-US" sz="450" dirty="0">
                    <a:latin typeface="微软雅黑" panose="020B0503020204020204" pitchFamily="34" charset="-122"/>
                    <a:ea typeface="微软雅黑" panose="020B0503020204020204" pitchFamily="34" charset="-122"/>
                  </a:rPr>
                  <a:t>、应用、机房、网络、</a:t>
                </a:r>
                <a:r>
                  <a:rPr lang="en-US" altLang="zh-CN" sz="450" dirty="0">
                    <a:latin typeface="微软雅黑" panose="020B0503020204020204" pitchFamily="34" charset="-122"/>
                    <a:ea typeface="微软雅黑" panose="020B0503020204020204" pitchFamily="34" charset="-122"/>
                  </a:rPr>
                  <a:t>DB</a:t>
                </a:r>
                <a:r>
                  <a:rPr lang="zh-CN" altLang="en-US" sz="450" dirty="0">
                    <a:latin typeface="微软雅黑" panose="020B0503020204020204" pitchFamily="34" charset="-122"/>
                    <a:ea typeface="微软雅黑" panose="020B0503020204020204" pitchFamily="34" charset="-122"/>
                  </a:rPr>
                  <a:t>、日志</a:t>
                </a:r>
                <a:r>
                  <a:rPr lang="en-US" altLang="zh-CN" sz="450" dirty="0">
                    <a:latin typeface="微软雅黑" panose="020B0503020204020204" pitchFamily="34" charset="-122"/>
                    <a:ea typeface="微软雅黑" panose="020B0503020204020204" pitchFamily="34" charset="-122"/>
                  </a:rPr>
                  <a:t>…</a:t>
                </a:r>
                <a:endParaRPr lang="zh-CN" altLang="en-US" sz="450" dirty="0">
                  <a:latin typeface="微软雅黑" panose="020B0503020204020204" pitchFamily="34" charset="-122"/>
                  <a:ea typeface="微软雅黑" panose="020B0503020204020204" pitchFamily="34" charset="-122"/>
                </a:endParaRPr>
              </a:p>
            </p:txBody>
          </p:sp>
          <p:sp>
            <p:nvSpPr>
              <p:cNvPr id="23" name="圆角矩形 22"/>
              <p:cNvSpPr/>
              <p:nvPr/>
            </p:nvSpPr>
            <p:spPr>
              <a:xfrm>
                <a:off x="3352800" y="5257800"/>
                <a:ext cx="2667000" cy="1295400"/>
              </a:xfrm>
              <a:prstGeom prst="roundRect">
                <a:avLst/>
              </a:prstGeom>
              <a:solidFill>
                <a:schemeClr val="tx2">
                  <a:lumMod val="5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600" b="1" dirty="0">
                    <a:latin typeface="微软雅黑" panose="020B0503020204020204" pitchFamily="34" charset="-122"/>
                    <a:ea typeface="微软雅黑" panose="020B0503020204020204" pitchFamily="34" charset="-122"/>
                  </a:rPr>
                  <a:t>高德</a:t>
                </a:r>
                <a:endParaRPr lang="en-US" altLang="zh-CN" sz="600" b="1" dirty="0">
                  <a:latin typeface="微软雅黑" panose="020B0503020204020204" pitchFamily="34" charset="-122"/>
                  <a:ea typeface="微软雅黑" panose="020B0503020204020204" pitchFamily="34" charset="-122"/>
                </a:endParaRPr>
              </a:p>
              <a:p>
                <a:pPr algn="ctr">
                  <a:lnSpc>
                    <a:spcPct val="150000"/>
                  </a:lnSpc>
                </a:pPr>
                <a:r>
                  <a:rPr lang="zh-CN" altLang="en-US" sz="450" dirty="0">
                    <a:latin typeface="微软雅黑" panose="020B0503020204020204" pitchFamily="34" charset="-122"/>
                    <a:ea typeface="微软雅黑" panose="020B0503020204020204" pitchFamily="34" charset="-122"/>
                  </a:rPr>
                  <a:t>服务</a:t>
                </a:r>
                <a:r>
                  <a:rPr lang="en-US" altLang="zh-CN" sz="450" dirty="0">
                    <a:latin typeface="微软雅黑" panose="020B0503020204020204" pitchFamily="34" charset="-122"/>
                    <a:ea typeface="微软雅黑" panose="020B0503020204020204" pitchFamily="34" charset="-122"/>
                  </a:rPr>
                  <a:t>POI</a:t>
                </a:r>
                <a:r>
                  <a:rPr lang="zh-CN" altLang="en-US" sz="450" dirty="0">
                    <a:latin typeface="微软雅黑" panose="020B0503020204020204" pitchFamily="34" charset="-122"/>
                    <a:ea typeface="微软雅黑" panose="020B0503020204020204" pitchFamily="34" charset="-122"/>
                  </a:rPr>
                  <a:t>、门址库、定位数据、商圈、导航</a:t>
                </a:r>
                <a:r>
                  <a:rPr lang="en-US" altLang="zh-CN" sz="450" dirty="0">
                    <a:latin typeface="微软雅黑" panose="020B0503020204020204" pitchFamily="34" charset="-122"/>
                    <a:ea typeface="微软雅黑" panose="020B0503020204020204" pitchFamily="34" charset="-122"/>
                  </a:rPr>
                  <a:t>…</a:t>
                </a:r>
                <a:endParaRPr lang="zh-CN" altLang="en-US" sz="450" dirty="0">
                  <a:latin typeface="微软雅黑" panose="020B0503020204020204" pitchFamily="34" charset="-122"/>
                  <a:ea typeface="微软雅黑" panose="020B0503020204020204" pitchFamily="34" charset="-122"/>
                </a:endParaRPr>
              </a:p>
            </p:txBody>
          </p:sp>
          <p:sp>
            <p:nvSpPr>
              <p:cNvPr id="24" name="圆角矩形 23"/>
              <p:cNvSpPr/>
              <p:nvPr/>
            </p:nvSpPr>
            <p:spPr>
              <a:xfrm>
                <a:off x="6172200" y="5257800"/>
                <a:ext cx="2667000" cy="1295400"/>
              </a:xfrm>
              <a:prstGeom prst="roundRect">
                <a:avLst/>
              </a:prstGeom>
              <a:solidFill>
                <a:schemeClr val="bg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600" b="1" dirty="0">
                    <a:latin typeface="微软雅黑" panose="020B0503020204020204" pitchFamily="34" charset="-122"/>
                    <a:ea typeface="微软雅黑" panose="020B0503020204020204" pitchFamily="34" charset="-122"/>
                  </a:rPr>
                  <a:t>站外数据</a:t>
                </a:r>
                <a:endParaRPr lang="en-US" altLang="zh-CN" sz="600" b="1" dirty="0">
                  <a:latin typeface="微软雅黑" panose="020B0503020204020204" pitchFamily="34" charset="-122"/>
                  <a:ea typeface="微软雅黑" panose="020B0503020204020204" pitchFamily="34" charset="-122"/>
                </a:endParaRPr>
              </a:p>
              <a:p>
                <a:pPr algn="ctr">
                  <a:lnSpc>
                    <a:spcPct val="150000"/>
                  </a:lnSpc>
                </a:pPr>
                <a:r>
                  <a:rPr lang="en-US" altLang="zh-CN" sz="450" dirty="0">
                    <a:latin typeface="微软雅黑" panose="020B0503020204020204" pitchFamily="34" charset="-122"/>
                    <a:ea typeface="微软雅黑" panose="020B0503020204020204" pitchFamily="34" charset="-122"/>
                  </a:rPr>
                  <a:t>CNZZ</a:t>
                </a:r>
                <a:r>
                  <a:rPr lang="zh-CN" altLang="en-US" sz="450" dirty="0">
                    <a:latin typeface="微软雅黑" panose="020B0503020204020204" pitchFamily="34" charset="-122"/>
                    <a:ea typeface="微软雅黑" panose="020B0503020204020204" pitchFamily="34" charset="-122"/>
                  </a:rPr>
                  <a:t>、友盟、</a:t>
                </a:r>
                <a:r>
                  <a:rPr lang="en-US" altLang="zh-CN" sz="450" dirty="0">
                    <a:latin typeface="微软雅黑" panose="020B0503020204020204" pitchFamily="34" charset="-122"/>
                    <a:ea typeface="微软雅黑" panose="020B0503020204020204" pitchFamily="34" charset="-122"/>
                  </a:rPr>
                  <a:t>UC…</a:t>
                </a:r>
                <a:endParaRPr lang="zh-CN" altLang="en-US" sz="450" dirty="0">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1933025" y="2605425"/>
              <a:ext cx="1766297" cy="492443"/>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ALI  DATA</a:t>
              </a:r>
              <a:endParaRPr lang="zh-CN" altLang="en-US" dirty="0">
                <a:latin typeface="微软雅黑" panose="020B0503020204020204" pitchFamily="34" charset="-122"/>
                <a:ea typeface="微软雅黑" panose="020B0503020204020204" pitchFamily="34" charset="-122"/>
              </a:endParaRPr>
            </a:p>
          </p:txBody>
        </p:sp>
      </p:grpSp>
      <p:sp>
        <p:nvSpPr>
          <p:cNvPr id="73" name="Freeform 63"/>
          <p:cNvSpPr>
            <a:spLocks/>
          </p:cNvSpPr>
          <p:nvPr/>
        </p:nvSpPr>
        <p:spPr bwMode="auto">
          <a:xfrm rot="3632190">
            <a:off x="2011940" y="3497151"/>
            <a:ext cx="1000820" cy="1497730"/>
          </a:xfrm>
          <a:custGeom>
            <a:avLst/>
            <a:gdLst>
              <a:gd name="T0" fmla="*/ 2147483647 w 5034"/>
              <a:gd name="T1" fmla="*/ 0 h 1908"/>
              <a:gd name="T2" fmla="*/ 2147483647 w 5034"/>
              <a:gd name="T3" fmla="*/ 2147483647 h 1908"/>
              <a:gd name="T4" fmla="*/ 2147483647 w 5034"/>
              <a:gd name="T5" fmla="*/ 2147483647 h 1908"/>
              <a:gd name="T6" fmla="*/ 0 w 5034"/>
              <a:gd name="T7" fmla="*/ 2147483647 h 1908"/>
              <a:gd name="T8" fmla="*/ 2147483647 w 5034"/>
              <a:gd name="T9" fmla="*/ 2147483647 h 1908"/>
              <a:gd name="T10" fmla="*/ 2147483647 w 5034"/>
              <a:gd name="T11" fmla="*/ 2147483647 h 1908"/>
              <a:gd name="T12" fmla="*/ 2147483647 w 5034"/>
              <a:gd name="T13" fmla="*/ 2147483647 h 1908"/>
              <a:gd name="T14" fmla="*/ 2147483647 w 5034"/>
              <a:gd name="T15" fmla="*/ 0 h 1908"/>
              <a:gd name="T16" fmla="*/ 0 60000 65536"/>
              <a:gd name="T17" fmla="*/ 0 60000 65536"/>
              <a:gd name="T18" fmla="*/ 0 60000 65536"/>
              <a:gd name="T19" fmla="*/ 0 60000 65536"/>
              <a:gd name="T20" fmla="*/ 0 60000 65536"/>
              <a:gd name="T21" fmla="*/ 0 60000 65536"/>
              <a:gd name="T22" fmla="*/ 0 60000 65536"/>
              <a:gd name="T23" fmla="*/ 0 60000 65536"/>
              <a:gd name="T24" fmla="*/ 0 w 5034"/>
              <a:gd name="T25" fmla="*/ 0 h 1908"/>
              <a:gd name="T26" fmla="*/ 5034 w 5034"/>
              <a:gd name="T27" fmla="*/ 1908 h 19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0">
                <a:srgbClr val="99CC00"/>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25" name="Freeform 63"/>
          <p:cNvSpPr>
            <a:spLocks/>
          </p:cNvSpPr>
          <p:nvPr/>
        </p:nvSpPr>
        <p:spPr bwMode="auto">
          <a:xfrm rot="14764914">
            <a:off x="6727406" y="717669"/>
            <a:ext cx="1000820" cy="1963974"/>
          </a:xfrm>
          <a:custGeom>
            <a:avLst/>
            <a:gdLst>
              <a:gd name="T0" fmla="*/ 2147483647 w 5034"/>
              <a:gd name="T1" fmla="*/ 0 h 1908"/>
              <a:gd name="T2" fmla="*/ 2147483647 w 5034"/>
              <a:gd name="T3" fmla="*/ 2147483647 h 1908"/>
              <a:gd name="T4" fmla="*/ 2147483647 w 5034"/>
              <a:gd name="T5" fmla="*/ 2147483647 h 1908"/>
              <a:gd name="T6" fmla="*/ 0 w 5034"/>
              <a:gd name="T7" fmla="*/ 2147483647 h 1908"/>
              <a:gd name="T8" fmla="*/ 2147483647 w 5034"/>
              <a:gd name="T9" fmla="*/ 2147483647 h 1908"/>
              <a:gd name="T10" fmla="*/ 2147483647 w 5034"/>
              <a:gd name="T11" fmla="*/ 2147483647 h 1908"/>
              <a:gd name="T12" fmla="*/ 2147483647 w 5034"/>
              <a:gd name="T13" fmla="*/ 2147483647 h 1908"/>
              <a:gd name="T14" fmla="*/ 2147483647 w 5034"/>
              <a:gd name="T15" fmla="*/ 0 h 1908"/>
              <a:gd name="T16" fmla="*/ 0 60000 65536"/>
              <a:gd name="T17" fmla="*/ 0 60000 65536"/>
              <a:gd name="T18" fmla="*/ 0 60000 65536"/>
              <a:gd name="T19" fmla="*/ 0 60000 65536"/>
              <a:gd name="T20" fmla="*/ 0 60000 65536"/>
              <a:gd name="T21" fmla="*/ 0 60000 65536"/>
              <a:gd name="T22" fmla="*/ 0 60000 65536"/>
              <a:gd name="T23" fmla="*/ 0 60000 65536"/>
              <a:gd name="T24" fmla="*/ 0 w 5034"/>
              <a:gd name="T25" fmla="*/ 0 h 1908"/>
              <a:gd name="T26" fmla="*/ 5034 w 5034"/>
              <a:gd name="T27" fmla="*/ 1908 h 19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0">
                <a:srgbClr val="99CC00"/>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76" name="文本框 75"/>
          <p:cNvSpPr txBox="1"/>
          <p:nvPr/>
        </p:nvSpPr>
        <p:spPr>
          <a:xfrm>
            <a:off x="3706090" y="1419561"/>
            <a:ext cx="1805848" cy="461665"/>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Ecosystem</a:t>
            </a:r>
            <a:endParaRPr lang="zh-CN" altLang="en-US" sz="2400" b="1" dirty="0">
              <a:latin typeface="微软雅黑" panose="020B0503020204020204" pitchFamily="34" charset="-122"/>
              <a:ea typeface="微软雅黑" panose="020B0503020204020204" pitchFamily="34" charset="-122"/>
            </a:endParaRPr>
          </a:p>
        </p:txBody>
      </p:sp>
      <p:sp>
        <p:nvSpPr>
          <p:cNvPr id="77" name="文本框 76"/>
          <p:cNvSpPr txBox="1"/>
          <p:nvPr/>
        </p:nvSpPr>
        <p:spPr>
          <a:xfrm>
            <a:off x="6512208" y="1257300"/>
            <a:ext cx="1603092" cy="3046988"/>
          </a:xfrm>
          <a:prstGeom prst="rect">
            <a:avLst/>
          </a:prstGeom>
          <a:noFill/>
        </p:spPr>
        <p:txBody>
          <a:bodyPr wrap="square" rtlCol="0">
            <a:spAutoFit/>
          </a:bodyPr>
          <a:lstStyle/>
          <a:p>
            <a:pPr>
              <a:lnSpc>
                <a:spcPct val="200000"/>
              </a:lnSpc>
            </a:pPr>
            <a:r>
              <a:rPr lang="zh-CN" altLang="en-US" sz="1200" b="1" u="sng" dirty="0">
                <a:latin typeface="微软雅黑" panose="020B0503020204020204" pitchFamily="34" charset="-122"/>
                <a:ea typeface="微软雅黑" panose="020B0503020204020204" pitchFamily="34" charset="-122"/>
              </a:rPr>
              <a:t>用户的隐私数据</a:t>
            </a:r>
            <a:endParaRPr lang="en-US" altLang="zh-CN" sz="1200" b="1" u="sng" dirty="0">
              <a:latin typeface="微软雅黑" panose="020B0503020204020204" pitchFamily="34" charset="-122"/>
              <a:ea typeface="微软雅黑" panose="020B0503020204020204" pitchFamily="34" charset="-122"/>
            </a:endParaRPr>
          </a:p>
          <a:p>
            <a:pPr marL="214313" indent="-214313">
              <a:lnSpc>
                <a:spcPct val="200000"/>
              </a:lnSpc>
              <a:buFont typeface="Wingdings" panose="05000000000000000000" pitchFamily="2" charset="2"/>
              <a:buChar char="Ø"/>
            </a:pPr>
            <a:r>
              <a:rPr lang="zh-CN" altLang="en-US" sz="1200" b="1" dirty="0">
                <a:latin typeface="微软雅黑" panose="020B0503020204020204" pitchFamily="34" charset="-122"/>
                <a:ea typeface="微软雅黑" panose="020B0503020204020204" pitchFamily="34" charset="-122"/>
              </a:rPr>
              <a:t>用户基本数据</a:t>
            </a:r>
            <a:endParaRPr lang="en-US" altLang="zh-CN" sz="1200" b="1" dirty="0">
              <a:latin typeface="微软雅黑" panose="020B0503020204020204" pitchFamily="34" charset="-122"/>
              <a:ea typeface="微软雅黑" panose="020B0503020204020204" pitchFamily="34" charset="-122"/>
            </a:endParaRPr>
          </a:p>
          <a:p>
            <a:pPr marL="214313" indent="-214313">
              <a:lnSpc>
                <a:spcPct val="200000"/>
              </a:lnSpc>
              <a:buFont typeface="Wingdings" panose="05000000000000000000" pitchFamily="2" charset="2"/>
              <a:buChar char="Ø"/>
            </a:pPr>
            <a:r>
              <a:rPr lang="zh-CN" altLang="en-US" sz="1200" b="1" dirty="0">
                <a:latin typeface="微软雅黑" panose="020B0503020204020204" pitchFamily="34" charset="-122"/>
                <a:ea typeface="微软雅黑" panose="020B0503020204020204" pitchFamily="34" charset="-122"/>
              </a:rPr>
              <a:t>用户偏好数据</a:t>
            </a:r>
            <a:endParaRPr lang="en-US" altLang="zh-CN" sz="1200" b="1" dirty="0">
              <a:latin typeface="微软雅黑" panose="020B0503020204020204" pitchFamily="34" charset="-122"/>
              <a:ea typeface="微软雅黑" panose="020B0503020204020204" pitchFamily="34" charset="-122"/>
            </a:endParaRPr>
          </a:p>
          <a:p>
            <a:pPr marL="214313" indent="-214313">
              <a:lnSpc>
                <a:spcPct val="200000"/>
              </a:lnSpc>
              <a:buFont typeface="Wingdings" panose="05000000000000000000" pitchFamily="2" charset="2"/>
              <a:buChar char="Ø"/>
            </a:pPr>
            <a:r>
              <a:rPr lang="zh-CN" altLang="en-US" sz="1200" b="1" dirty="0">
                <a:latin typeface="微软雅黑" panose="020B0503020204020204" pitchFamily="34" charset="-122"/>
                <a:ea typeface="微软雅黑" panose="020B0503020204020204" pitchFamily="34" charset="-122"/>
              </a:rPr>
              <a:t>用户行为数据</a:t>
            </a:r>
            <a:endParaRPr lang="en-US" altLang="zh-CN" sz="1200" b="1" dirty="0">
              <a:latin typeface="微软雅黑" panose="020B0503020204020204" pitchFamily="34" charset="-122"/>
              <a:ea typeface="微软雅黑" panose="020B0503020204020204" pitchFamily="34" charset="-122"/>
            </a:endParaRPr>
          </a:p>
          <a:p>
            <a:pPr marL="214313" indent="-214313">
              <a:lnSpc>
                <a:spcPct val="200000"/>
              </a:lnSpc>
              <a:buFont typeface="Wingdings" panose="05000000000000000000" pitchFamily="2" charset="2"/>
              <a:buChar char="Ø"/>
            </a:pPr>
            <a:r>
              <a:rPr lang="zh-CN" altLang="en-US" sz="1200" b="1" dirty="0">
                <a:latin typeface="微软雅黑" panose="020B0503020204020204" pitchFamily="34" charset="-122"/>
                <a:ea typeface="微软雅黑" panose="020B0503020204020204" pitchFamily="34" charset="-122"/>
              </a:rPr>
              <a:t>用户地理数据</a:t>
            </a:r>
            <a:endParaRPr lang="en-US" altLang="zh-CN" sz="1200" b="1" dirty="0">
              <a:latin typeface="微软雅黑" panose="020B0503020204020204" pitchFamily="34" charset="-122"/>
              <a:ea typeface="微软雅黑" panose="020B0503020204020204" pitchFamily="34" charset="-122"/>
            </a:endParaRPr>
          </a:p>
          <a:p>
            <a:pPr marL="214313" indent="-214313">
              <a:lnSpc>
                <a:spcPct val="200000"/>
              </a:lnSpc>
              <a:buFont typeface="Wingdings" panose="05000000000000000000" pitchFamily="2" charset="2"/>
              <a:buChar char="Ø"/>
            </a:pPr>
            <a:r>
              <a:rPr lang="zh-CN" altLang="en-US" sz="1200" b="1" dirty="0">
                <a:latin typeface="微软雅黑" panose="020B0503020204020204" pitchFamily="34" charset="-122"/>
                <a:ea typeface="微软雅黑" panose="020B0503020204020204" pitchFamily="34" charset="-122"/>
              </a:rPr>
              <a:t>用户社交</a:t>
            </a:r>
            <a:endParaRPr lang="en-US" altLang="zh-CN" sz="1200" b="1" dirty="0">
              <a:latin typeface="微软雅黑" panose="020B0503020204020204" pitchFamily="34" charset="-122"/>
              <a:ea typeface="微软雅黑" panose="020B0503020204020204" pitchFamily="34" charset="-122"/>
            </a:endParaRPr>
          </a:p>
          <a:p>
            <a:pPr marL="214313" indent="-214313">
              <a:lnSpc>
                <a:spcPct val="200000"/>
              </a:lnSpc>
              <a:buFont typeface="Wingdings" panose="05000000000000000000" pitchFamily="2" charset="2"/>
              <a:buChar char="Ø"/>
            </a:pPr>
            <a:r>
              <a:rPr lang="zh-CN" altLang="en-US" sz="1200" b="1" dirty="0">
                <a:latin typeface="微软雅黑" panose="020B0503020204020204" pitchFamily="34" charset="-122"/>
                <a:ea typeface="微软雅黑" panose="020B0503020204020204" pitchFamily="34" charset="-122"/>
              </a:rPr>
              <a:t>用户财富</a:t>
            </a:r>
            <a:endParaRPr lang="en-US" altLang="zh-CN" sz="1200" b="1" dirty="0">
              <a:latin typeface="微软雅黑" panose="020B0503020204020204" pitchFamily="34" charset="-122"/>
              <a:ea typeface="微软雅黑" panose="020B0503020204020204" pitchFamily="34" charset="-122"/>
            </a:endParaRPr>
          </a:p>
          <a:p>
            <a:pPr marL="214313" indent="-214313">
              <a:lnSpc>
                <a:spcPct val="200000"/>
              </a:lnSpc>
              <a:buFont typeface="Wingdings" panose="05000000000000000000" pitchFamily="2" charset="2"/>
              <a:buChar char="Ø"/>
            </a:pPr>
            <a:r>
              <a:rPr lang="en-US" altLang="zh-CN" sz="1200" b="1" dirty="0">
                <a:latin typeface="微软雅黑" panose="020B0503020204020204" pitchFamily="34" charset="-122"/>
                <a:ea typeface="微软雅黑" panose="020B0503020204020204" pitchFamily="34" charset="-122"/>
              </a:rPr>
              <a:t>……</a:t>
            </a:r>
          </a:p>
        </p:txBody>
      </p:sp>
      <p:sp>
        <p:nvSpPr>
          <p:cNvPr id="78" name="文本框 77"/>
          <p:cNvSpPr txBox="1"/>
          <p:nvPr/>
        </p:nvSpPr>
        <p:spPr>
          <a:xfrm>
            <a:off x="1085851" y="3284741"/>
            <a:ext cx="2028209" cy="1938992"/>
          </a:xfrm>
          <a:prstGeom prst="rect">
            <a:avLst/>
          </a:prstGeom>
          <a:noFill/>
        </p:spPr>
        <p:txBody>
          <a:bodyPr wrap="square" rtlCol="0">
            <a:spAutoFit/>
          </a:bodyPr>
          <a:lstStyle/>
          <a:p>
            <a:pPr marL="214313" indent="-214313">
              <a:lnSpc>
                <a:spcPct val="200000"/>
              </a:lnSpc>
              <a:buFont typeface="Wingdings" panose="05000000000000000000" pitchFamily="2" charset="2"/>
              <a:buChar char="Ø"/>
            </a:pPr>
            <a:r>
              <a:rPr lang="zh-CN" altLang="en-US" sz="1200" b="1" dirty="0" smtClean="0">
                <a:latin typeface="微软雅黑" panose="020B0503020204020204" pitchFamily="34" charset="-122"/>
                <a:ea typeface="微软雅黑" panose="020B0503020204020204" pitchFamily="34" charset="-122"/>
              </a:rPr>
              <a:t>商家信息</a:t>
            </a:r>
            <a:endParaRPr lang="en-US" altLang="zh-CN" sz="1200" b="1" dirty="0" smtClean="0">
              <a:latin typeface="微软雅黑" panose="020B0503020204020204" pitchFamily="34" charset="-122"/>
              <a:ea typeface="微软雅黑" panose="020B0503020204020204" pitchFamily="34" charset="-122"/>
            </a:endParaRPr>
          </a:p>
          <a:p>
            <a:pPr marL="214313" indent="-214313">
              <a:lnSpc>
                <a:spcPct val="200000"/>
              </a:lnSpc>
              <a:buFont typeface="Wingdings" panose="05000000000000000000" pitchFamily="2" charset="2"/>
              <a:buChar char="Ø"/>
            </a:pPr>
            <a:r>
              <a:rPr lang="zh-CN" altLang="en-US" sz="1200" b="1" dirty="0" smtClean="0">
                <a:latin typeface="微软雅黑" panose="020B0503020204020204" pitchFamily="34" charset="-122"/>
                <a:ea typeface="微软雅黑" panose="020B0503020204020204" pitchFamily="34" charset="-122"/>
              </a:rPr>
              <a:t>行业</a:t>
            </a:r>
            <a:r>
              <a:rPr lang="zh-CN" altLang="en-US" sz="1200" b="1" dirty="0">
                <a:latin typeface="微软雅黑" panose="020B0503020204020204" pitchFamily="34" charset="-122"/>
                <a:ea typeface="微软雅黑" panose="020B0503020204020204" pitchFamily="34" charset="-122"/>
              </a:rPr>
              <a:t>、类目、地域交易</a:t>
            </a:r>
            <a:endParaRPr lang="en-US" altLang="zh-CN" sz="1200" b="1" dirty="0">
              <a:latin typeface="微软雅黑" panose="020B0503020204020204" pitchFamily="34" charset="-122"/>
              <a:ea typeface="微软雅黑" panose="020B0503020204020204" pitchFamily="34" charset="-122"/>
            </a:endParaRPr>
          </a:p>
          <a:p>
            <a:pPr marL="214313" indent="-214313">
              <a:lnSpc>
                <a:spcPct val="200000"/>
              </a:lnSpc>
              <a:buFont typeface="Wingdings" panose="05000000000000000000" pitchFamily="2" charset="2"/>
              <a:buChar char="Ø"/>
            </a:pPr>
            <a:r>
              <a:rPr lang="zh-CN" altLang="en-US" sz="1200" b="1" dirty="0">
                <a:latin typeface="微软雅黑" panose="020B0503020204020204" pitchFamily="34" charset="-122"/>
                <a:ea typeface="微软雅黑" panose="020B0503020204020204" pitchFamily="34" charset="-122"/>
              </a:rPr>
              <a:t>商品、商品条形码</a:t>
            </a:r>
            <a:endParaRPr lang="en-US" altLang="zh-CN" sz="1200" b="1" dirty="0">
              <a:latin typeface="微软雅黑" panose="020B0503020204020204" pitchFamily="34" charset="-122"/>
              <a:ea typeface="微软雅黑" panose="020B0503020204020204" pitchFamily="34" charset="-122"/>
            </a:endParaRPr>
          </a:p>
          <a:p>
            <a:pPr marL="214313" indent="-214313">
              <a:lnSpc>
                <a:spcPct val="200000"/>
              </a:lnSpc>
              <a:buFont typeface="Wingdings" panose="05000000000000000000" pitchFamily="2" charset="2"/>
              <a:buChar char="Ø"/>
            </a:pPr>
            <a:r>
              <a:rPr lang="zh-CN" altLang="en-US" sz="1200" b="1" dirty="0">
                <a:latin typeface="微软雅黑" panose="020B0503020204020204" pitchFamily="34" charset="-122"/>
                <a:ea typeface="微软雅黑" panose="020B0503020204020204" pitchFamily="34" charset="-122"/>
              </a:rPr>
              <a:t>物流</a:t>
            </a:r>
            <a:endParaRPr lang="en-US" altLang="zh-CN" sz="1200" b="1" dirty="0">
              <a:latin typeface="微软雅黑" panose="020B0503020204020204" pitchFamily="34" charset="-122"/>
              <a:ea typeface="微软雅黑" panose="020B0503020204020204" pitchFamily="34" charset="-122"/>
            </a:endParaRPr>
          </a:p>
          <a:p>
            <a:pPr marL="214313" indent="-214313">
              <a:lnSpc>
                <a:spcPct val="200000"/>
              </a:lnSpc>
              <a:buFont typeface="Wingdings" panose="05000000000000000000" pitchFamily="2" charset="2"/>
              <a:buChar char="Ø"/>
            </a:pPr>
            <a:r>
              <a:rPr lang="en-US" altLang="zh-CN" sz="1200" b="1" dirty="0" smtClean="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88" name="矩形 87"/>
          <p:cNvSpPr/>
          <p:nvPr/>
        </p:nvSpPr>
        <p:spPr>
          <a:xfrm>
            <a:off x="6431552" y="885314"/>
            <a:ext cx="1489399" cy="489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dirty="0" smtClean="0">
                <a:ea typeface="微软雅黑" panose="020B0503020204020204" pitchFamily="34" charset="-122"/>
              </a:rPr>
              <a:t>User Data</a:t>
            </a:r>
            <a:endParaRPr lang="zh-CN" altLang="en-US" dirty="0">
              <a:ea typeface="微软雅黑" panose="020B0503020204020204" pitchFamily="34" charset="-122"/>
            </a:endParaRPr>
          </a:p>
        </p:txBody>
      </p:sp>
      <p:sp>
        <p:nvSpPr>
          <p:cNvPr id="89" name="矩形 88"/>
          <p:cNvSpPr/>
          <p:nvPr/>
        </p:nvSpPr>
        <p:spPr>
          <a:xfrm>
            <a:off x="995703" y="2797042"/>
            <a:ext cx="1473507" cy="48769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dirty="0" smtClean="0">
                <a:ea typeface="微软雅黑" panose="020B0503020204020204" pitchFamily="34" charset="-122"/>
              </a:rPr>
              <a:t>Business Data</a:t>
            </a:r>
            <a:endParaRPr lang="zh-CN" altLang="en-US" dirty="0">
              <a:ea typeface="微软雅黑" panose="020B0503020204020204" pitchFamily="34" charset="-122"/>
            </a:endParaRPr>
          </a:p>
        </p:txBody>
      </p:sp>
      <p:sp>
        <p:nvSpPr>
          <p:cNvPr id="31" name="标题 1"/>
          <p:cNvSpPr txBox="1">
            <a:spLocks/>
          </p:cNvSpPr>
          <p:nvPr/>
        </p:nvSpPr>
        <p:spPr>
          <a:xfrm>
            <a:off x="-17193" y="62000"/>
            <a:ext cx="6549978" cy="400050"/>
          </a:xfrm>
          <a:prstGeom prst="rect">
            <a:avLst/>
          </a:prstGeom>
        </p:spPr>
        <p:txBody>
          <a:bodyPr/>
          <a:lstStyle>
            <a:lvl1pPr algn="r" defTabSz="914400" rtl="0" eaLnBrk="1" latinLnBrk="0" hangingPunct="1">
              <a:spcBef>
                <a:spcPct val="0"/>
              </a:spcBef>
              <a:buNone/>
              <a:defRPr lang="zh-CN" altLang="en-US" sz="3200" b="1" kern="0" dirty="0">
                <a:solidFill>
                  <a:srgbClr val="FF7300"/>
                </a:solidFill>
                <a:latin typeface="微软雅黑" panose="020B0503020204020204" pitchFamily="34" charset="-122"/>
                <a:ea typeface="微软雅黑" panose="020B0503020204020204" pitchFamily="34" charset="-122"/>
                <a:cs typeface="+mj-cs"/>
              </a:defRPr>
            </a:lvl1pPr>
          </a:lstStyle>
          <a:p>
            <a:pPr algn="l" fontAlgn="auto">
              <a:spcAft>
                <a:spcPts val="0"/>
              </a:spcAft>
            </a:pPr>
            <a:r>
              <a:rPr lang="en-US" altLang="zh-CN" sz="2400" dirty="0" smtClean="0">
                <a:solidFill>
                  <a:schemeClr val="bg1"/>
                </a:solidFill>
                <a:latin typeface="+mn-lt"/>
              </a:rPr>
              <a:t>Two Key Points of Alibaba Data Protection</a:t>
            </a:r>
            <a:endParaRPr lang="zh-CN" altLang="en-US" sz="2400" dirty="0">
              <a:solidFill>
                <a:schemeClr val="bg1"/>
              </a:solidFill>
              <a:latin typeface="+mn-lt"/>
            </a:endParaRPr>
          </a:p>
        </p:txBody>
      </p:sp>
    </p:spTree>
    <p:extLst>
      <p:ext uri="{BB962C8B-B14F-4D97-AF65-F5344CB8AC3E}">
        <p14:creationId xmlns:p14="http://schemas.microsoft.com/office/powerpoint/2010/main" val="8313132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25" grpId="0" animBg="1"/>
      <p:bldP spid="77" grpId="0"/>
      <p:bldP spid="78" grpId="0"/>
      <p:bldP spid="88" grpId="0" animBg="1"/>
      <p:bldP spid="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760" y="86723"/>
            <a:ext cx="8892480" cy="483518"/>
          </a:xfrm>
        </p:spPr>
        <p:txBody>
          <a:bodyPr/>
          <a:lstStyle/>
          <a:p>
            <a:r>
              <a:rPr lang="en-US" altLang="zh-CN" b="1" dirty="0" smtClean="0"/>
              <a:t>Data Protection Depends </a:t>
            </a:r>
            <a:r>
              <a:rPr lang="en-US" altLang="zh-CN" b="1" dirty="0" smtClean="0"/>
              <a:t>on Collaboration</a:t>
            </a:r>
            <a:endParaRPr lang="zh-CN" altLang="en-US" b="1" dirty="0"/>
          </a:p>
        </p:txBody>
      </p:sp>
      <p:graphicFrame>
        <p:nvGraphicFramePr>
          <p:cNvPr id="3" name="图示 2"/>
          <p:cNvGraphicFramePr/>
          <p:nvPr>
            <p:extLst>
              <p:ext uri="{D42A27DB-BD31-4B8C-83A1-F6EECF244321}">
                <p14:modId xmlns:p14="http://schemas.microsoft.com/office/powerpoint/2010/main" val="355842853"/>
              </p:ext>
            </p:extLst>
          </p:nvPr>
        </p:nvGraphicFramePr>
        <p:xfrm>
          <a:off x="1331640" y="771550"/>
          <a:ext cx="590465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562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err="1" smtClean="0"/>
              <a:t>Ailibaba’s</a:t>
            </a:r>
            <a:r>
              <a:rPr lang="en-US" altLang="zh-CN" b="1" dirty="0" smtClean="0"/>
              <a:t> Data </a:t>
            </a:r>
            <a:r>
              <a:rPr lang="en-US" altLang="zh-CN" b="1" dirty="0" smtClean="0"/>
              <a:t>Security </a:t>
            </a:r>
            <a:r>
              <a:rPr lang="en-US" altLang="zh-CN" b="1" dirty="0" smtClean="0"/>
              <a:t>Strategy</a:t>
            </a:r>
            <a:endParaRPr lang="zh-CN" altLang="en-US" b="1" dirty="0"/>
          </a:p>
        </p:txBody>
      </p:sp>
      <p:pic>
        <p:nvPicPr>
          <p:cNvPr id="52" name="Picture 2"/>
          <p:cNvPicPr>
            <a:picLocks noChangeAspect="1" noChangeArrowheads="1"/>
          </p:cNvPicPr>
          <p:nvPr/>
        </p:nvPicPr>
        <p:blipFill>
          <a:blip r:embed="rId3" cstate="print"/>
          <a:srcRect/>
          <a:stretch>
            <a:fillRect/>
          </a:stretch>
        </p:blipFill>
        <p:spPr bwMode="auto">
          <a:xfrm>
            <a:off x="5600700" y="2280918"/>
            <a:ext cx="757238" cy="578644"/>
          </a:xfrm>
          <a:prstGeom prst="rect">
            <a:avLst/>
          </a:prstGeom>
          <a:noFill/>
          <a:ln w="9525">
            <a:noFill/>
            <a:miter lim="800000"/>
            <a:headEnd/>
            <a:tailEnd/>
          </a:ln>
        </p:spPr>
      </p:pic>
      <p:sp>
        <p:nvSpPr>
          <p:cNvPr id="53" name="Freeform 4"/>
          <p:cNvSpPr>
            <a:spLocks/>
          </p:cNvSpPr>
          <p:nvPr/>
        </p:nvSpPr>
        <p:spPr bwMode="invGray">
          <a:xfrm rot="7068844" flipH="1" flipV="1">
            <a:off x="2244103" y="2343644"/>
            <a:ext cx="1044709" cy="376133"/>
          </a:xfrm>
          <a:custGeom>
            <a:avLst/>
            <a:gdLst>
              <a:gd name="T0" fmla="*/ 0 w 1286"/>
              <a:gd name="T1" fmla="*/ 2147483647 h 470"/>
              <a:gd name="T2" fmla="*/ 2147483647 w 1286"/>
              <a:gd name="T3" fmla="*/ 2147483647 h 470"/>
              <a:gd name="T4" fmla="*/ 2147483647 w 1286"/>
              <a:gd name="T5" fmla="*/ 2147483647 h 470"/>
              <a:gd name="T6" fmla="*/ 2147483647 w 1286"/>
              <a:gd name="T7" fmla="*/ 2147483647 h 470"/>
              <a:gd name="T8" fmla="*/ 2147483647 w 1286"/>
              <a:gd name="T9" fmla="*/ 0 h 470"/>
              <a:gd name="T10" fmla="*/ 2147483647 w 1286"/>
              <a:gd name="T11" fmla="*/ 2147483647 h 470"/>
              <a:gd name="T12" fmla="*/ 2147483647 w 1286"/>
              <a:gd name="T13" fmla="*/ 2147483647 h 470"/>
              <a:gd name="T14" fmla="*/ 0 w 1286"/>
              <a:gd name="T15" fmla="*/ 2147483647 h 470"/>
              <a:gd name="T16" fmla="*/ 0 60000 65536"/>
              <a:gd name="T17" fmla="*/ 0 60000 65536"/>
              <a:gd name="T18" fmla="*/ 0 60000 65536"/>
              <a:gd name="T19" fmla="*/ 0 60000 65536"/>
              <a:gd name="T20" fmla="*/ 0 60000 65536"/>
              <a:gd name="T21" fmla="*/ 0 60000 65536"/>
              <a:gd name="T22" fmla="*/ 0 60000 65536"/>
              <a:gd name="T23" fmla="*/ 0 60000 65536"/>
              <a:gd name="T24" fmla="*/ 0 w 1286"/>
              <a:gd name="T25" fmla="*/ 0 h 470"/>
              <a:gd name="T26" fmla="*/ 1286 w 1286"/>
              <a:gd name="T27" fmla="*/ 470 h 4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6" h="470">
                <a:moveTo>
                  <a:pt x="0" y="291"/>
                </a:moveTo>
                <a:lnTo>
                  <a:pt x="6" y="470"/>
                </a:lnTo>
                <a:cubicBezTo>
                  <a:pt x="252" y="201"/>
                  <a:pt x="573" y="202"/>
                  <a:pt x="660" y="201"/>
                </a:cubicBezTo>
                <a:cubicBezTo>
                  <a:pt x="748" y="199"/>
                  <a:pt x="1051" y="212"/>
                  <a:pt x="1286" y="431"/>
                </a:cubicBezTo>
                <a:lnTo>
                  <a:pt x="1286" y="0"/>
                </a:lnTo>
                <a:lnTo>
                  <a:pt x="1163" y="168"/>
                </a:lnTo>
                <a:cubicBezTo>
                  <a:pt x="1125" y="136"/>
                  <a:pt x="895" y="45"/>
                  <a:pt x="666" y="39"/>
                </a:cubicBezTo>
                <a:cubicBezTo>
                  <a:pt x="437" y="33"/>
                  <a:pt x="144" y="119"/>
                  <a:pt x="0" y="291"/>
                </a:cubicBezTo>
                <a:close/>
              </a:path>
            </a:pathLst>
          </a:custGeom>
          <a:gradFill rotWithShape="1">
            <a:gsLst>
              <a:gs pos="0">
                <a:srgbClr val="FFFFFF"/>
              </a:gs>
              <a:gs pos="100000">
                <a:srgbClr val="338899"/>
              </a:gs>
            </a:gsLst>
            <a:lin ang="0" scaled="1"/>
          </a:gradFill>
          <a:ln w="9525">
            <a:noFill/>
            <a:round/>
            <a:headEnd/>
            <a:tailEnd/>
          </a:ln>
        </p:spPr>
        <p:txBody>
          <a:bodyPr wrap="none" anchor="ctr"/>
          <a:lstStyle/>
          <a:p>
            <a:endParaRPr lang="zh-CN" altLang="en-US" sz="1500">
              <a:latin typeface="微软雅黑" panose="020B0503020204020204" pitchFamily="34" charset="-122"/>
              <a:ea typeface="微软雅黑" panose="020B0503020204020204" pitchFamily="34" charset="-122"/>
            </a:endParaRPr>
          </a:p>
        </p:txBody>
      </p:sp>
      <p:sp>
        <p:nvSpPr>
          <p:cNvPr id="54" name="Freeform 5"/>
          <p:cNvSpPr>
            <a:spLocks/>
          </p:cNvSpPr>
          <p:nvPr/>
        </p:nvSpPr>
        <p:spPr bwMode="invGray">
          <a:xfrm rot="15440692" flipH="1" flipV="1">
            <a:off x="5748857" y="2510955"/>
            <a:ext cx="1081002" cy="388884"/>
          </a:xfrm>
          <a:custGeom>
            <a:avLst/>
            <a:gdLst>
              <a:gd name="T0" fmla="*/ 0 w 1286"/>
              <a:gd name="T1" fmla="*/ 2147483647 h 470"/>
              <a:gd name="T2" fmla="*/ 2147483647 w 1286"/>
              <a:gd name="T3" fmla="*/ 2147483647 h 470"/>
              <a:gd name="T4" fmla="*/ 2147483647 w 1286"/>
              <a:gd name="T5" fmla="*/ 2147483647 h 470"/>
              <a:gd name="T6" fmla="*/ 2147483647 w 1286"/>
              <a:gd name="T7" fmla="*/ 2147483647 h 470"/>
              <a:gd name="T8" fmla="*/ 2147483647 w 1286"/>
              <a:gd name="T9" fmla="*/ 0 h 470"/>
              <a:gd name="T10" fmla="*/ 2147483647 w 1286"/>
              <a:gd name="T11" fmla="*/ 2147483647 h 470"/>
              <a:gd name="T12" fmla="*/ 2147483647 w 1286"/>
              <a:gd name="T13" fmla="*/ 2147483647 h 470"/>
              <a:gd name="T14" fmla="*/ 0 w 1286"/>
              <a:gd name="T15" fmla="*/ 2147483647 h 470"/>
              <a:gd name="T16" fmla="*/ 0 60000 65536"/>
              <a:gd name="T17" fmla="*/ 0 60000 65536"/>
              <a:gd name="T18" fmla="*/ 0 60000 65536"/>
              <a:gd name="T19" fmla="*/ 0 60000 65536"/>
              <a:gd name="T20" fmla="*/ 0 60000 65536"/>
              <a:gd name="T21" fmla="*/ 0 60000 65536"/>
              <a:gd name="T22" fmla="*/ 0 60000 65536"/>
              <a:gd name="T23" fmla="*/ 0 60000 65536"/>
              <a:gd name="T24" fmla="*/ 0 w 1286"/>
              <a:gd name="T25" fmla="*/ 0 h 470"/>
              <a:gd name="T26" fmla="*/ 1286 w 1286"/>
              <a:gd name="T27" fmla="*/ 470 h 4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6" h="470">
                <a:moveTo>
                  <a:pt x="0" y="291"/>
                </a:moveTo>
                <a:lnTo>
                  <a:pt x="6" y="470"/>
                </a:lnTo>
                <a:cubicBezTo>
                  <a:pt x="252" y="201"/>
                  <a:pt x="573" y="202"/>
                  <a:pt x="660" y="201"/>
                </a:cubicBezTo>
                <a:cubicBezTo>
                  <a:pt x="748" y="199"/>
                  <a:pt x="1051" y="212"/>
                  <a:pt x="1286" y="431"/>
                </a:cubicBezTo>
                <a:lnTo>
                  <a:pt x="1286" y="0"/>
                </a:lnTo>
                <a:lnTo>
                  <a:pt x="1163" y="168"/>
                </a:lnTo>
                <a:cubicBezTo>
                  <a:pt x="1125" y="136"/>
                  <a:pt x="895" y="45"/>
                  <a:pt x="666" y="39"/>
                </a:cubicBezTo>
                <a:cubicBezTo>
                  <a:pt x="437" y="33"/>
                  <a:pt x="144" y="119"/>
                  <a:pt x="0" y="291"/>
                </a:cubicBezTo>
                <a:close/>
              </a:path>
            </a:pathLst>
          </a:custGeom>
          <a:gradFill rotWithShape="1">
            <a:gsLst>
              <a:gs pos="0">
                <a:srgbClr val="FFFFFF"/>
              </a:gs>
              <a:gs pos="100000">
                <a:srgbClr val="338899"/>
              </a:gs>
            </a:gsLst>
            <a:lin ang="0" scaled="1"/>
          </a:gradFill>
          <a:ln w="9525">
            <a:noFill/>
            <a:round/>
            <a:headEnd/>
            <a:tailEnd/>
          </a:ln>
        </p:spPr>
        <p:txBody>
          <a:bodyPr wrap="none" anchor="ctr"/>
          <a:lstStyle/>
          <a:p>
            <a:endParaRPr lang="zh-CN" altLang="en-US" sz="1500">
              <a:latin typeface="微软雅黑" panose="020B0503020204020204" pitchFamily="34" charset="-122"/>
              <a:ea typeface="微软雅黑" panose="020B0503020204020204" pitchFamily="34" charset="-122"/>
            </a:endParaRPr>
          </a:p>
        </p:txBody>
      </p:sp>
      <p:sp>
        <p:nvSpPr>
          <p:cNvPr id="55" name="Oval 6"/>
          <p:cNvSpPr>
            <a:spLocks noChangeArrowheads="1"/>
          </p:cNvSpPr>
          <p:nvPr/>
        </p:nvSpPr>
        <p:spPr bwMode="gray">
          <a:xfrm>
            <a:off x="3259255" y="1904367"/>
            <a:ext cx="2501604" cy="2544373"/>
          </a:xfrm>
          <a:prstGeom prst="ellipse">
            <a:avLst/>
          </a:prstGeom>
          <a:solidFill>
            <a:schemeClr val="accent2">
              <a:alpha val="20000"/>
            </a:schemeClr>
          </a:solidFill>
          <a:ln w="9525" algn="ctr">
            <a:solidFill>
              <a:schemeClr val="accent2"/>
            </a:solidFill>
            <a:prstDash val="lgDash"/>
            <a:round/>
            <a:headEnd/>
            <a:tailEnd/>
          </a:ln>
        </p:spPr>
        <p:txBody>
          <a:bodyPr wrap="none" anchor="ctr"/>
          <a:lstStyle/>
          <a:p>
            <a:endParaRPr lang="zh-CN" altLang="en-US" sz="1500">
              <a:solidFill>
                <a:srgbClr val="000000"/>
              </a:solidFill>
              <a:latin typeface="微软雅黑" panose="020B0503020204020204" pitchFamily="34" charset="-122"/>
              <a:ea typeface="微软雅黑" panose="020B0503020204020204" pitchFamily="34" charset="-122"/>
            </a:endParaRPr>
          </a:p>
        </p:txBody>
      </p:sp>
      <p:grpSp>
        <p:nvGrpSpPr>
          <p:cNvPr id="56" name="Group 8"/>
          <p:cNvGrpSpPr>
            <a:grpSpLocks/>
          </p:cNvGrpSpPr>
          <p:nvPr/>
        </p:nvGrpSpPr>
        <p:grpSpPr bwMode="auto">
          <a:xfrm>
            <a:off x="3391858" y="870027"/>
            <a:ext cx="2232574" cy="1248208"/>
            <a:chOff x="336" y="1536"/>
            <a:chExt cx="1392" cy="720"/>
          </a:xfrm>
        </p:grpSpPr>
        <p:sp>
          <p:nvSpPr>
            <p:cNvPr id="57" name="AutoShape 9"/>
            <p:cNvSpPr>
              <a:spLocks noChangeArrowheads="1"/>
            </p:cNvSpPr>
            <p:nvPr/>
          </p:nvSpPr>
          <p:spPr bwMode="auto">
            <a:xfrm>
              <a:off x="336" y="1536"/>
              <a:ext cx="1392" cy="720"/>
            </a:xfrm>
            <a:prstGeom prst="roundRect">
              <a:avLst>
                <a:gd name="adj" fmla="val 16667"/>
              </a:avLst>
            </a:prstGeom>
            <a:solidFill>
              <a:srgbClr val="FF9900"/>
            </a:solidFill>
            <a:ln w="9525">
              <a:noFill/>
              <a:round/>
              <a:headEnd/>
              <a:tailEnd/>
            </a:ln>
            <a:effectLst>
              <a:outerShdw dist="45791" dir="2021404" algn="ctr" rotWithShape="0">
                <a:srgbClr val="DDDDDD"/>
              </a:outerShdw>
            </a:effectLst>
          </p:spPr>
          <p:txBody>
            <a:bodyPr wrap="none" anchor="ctr"/>
            <a:lstStyle/>
            <a:p>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58" name="Rectangle 10"/>
            <p:cNvSpPr>
              <a:spLocks noChangeArrowheads="1"/>
            </p:cNvSpPr>
            <p:nvPr/>
          </p:nvSpPr>
          <p:spPr bwMode="auto">
            <a:xfrm>
              <a:off x="336" y="1536"/>
              <a:ext cx="258" cy="336"/>
            </a:xfrm>
            <a:prstGeom prst="rect">
              <a:avLst/>
            </a:prstGeom>
            <a:solidFill>
              <a:srgbClr val="FF9900"/>
            </a:solidFill>
            <a:ln w="9525">
              <a:noFill/>
              <a:miter lim="800000"/>
              <a:headEnd/>
              <a:tailEnd/>
            </a:ln>
          </p:spPr>
          <p:txBody>
            <a:bodyPr wrap="none" anchor="ctr"/>
            <a:lstStyle/>
            <a:p>
              <a:endParaRPr lang="zh-CN" altLang="en-US" sz="1500">
                <a:solidFill>
                  <a:srgbClr val="000000"/>
                </a:solidFill>
                <a:latin typeface="微软雅黑" panose="020B0503020204020204" pitchFamily="34" charset="-122"/>
                <a:ea typeface="微软雅黑" panose="020B0503020204020204" pitchFamily="34" charset="-122"/>
              </a:endParaRPr>
            </a:p>
          </p:txBody>
        </p:sp>
      </p:grpSp>
      <p:grpSp>
        <p:nvGrpSpPr>
          <p:cNvPr id="59" name="Group 11"/>
          <p:cNvGrpSpPr>
            <a:grpSpLocks/>
          </p:cNvGrpSpPr>
          <p:nvPr/>
        </p:nvGrpSpPr>
        <p:grpSpPr bwMode="auto">
          <a:xfrm>
            <a:off x="3444135" y="924465"/>
            <a:ext cx="2129296" cy="1135441"/>
            <a:chOff x="2190" y="1344"/>
            <a:chExt cx="1392" cy="720"/>
          </a:xfrm>
        </p:grpSpPr>
        <p:sp>
          <p:nvSpPr>
            <p:cNvPr id="60" name="AutoShape 12"/>
            <p:cNvSpPr>
              <a:spLocks noChangeArrowheads="1"/>
            </p:cNvSpPr>
            <p:nvPr/>
          </p:nvSpPr>
          <p:spPr bwMode="auto">
            <a:xfrm>
              <a:off x="2190" y="1344"/>
              <a:ext cx="1392" cy="720"/>
            </a:xfrm>
            <a:prstGeom prst="roundRect">
              <a:avLst>
                <a:gd name="adj" fmla="val 16667"/>
              </a:avLst>
            </a:prstGeom>
            <a:solidFill>
              <a:srgbClr val="FFFFFF"/>
            </a:solidFill>
            <a:ln w="9525">
              <a:noFill/>
              <a:round/>
              <a:headEnd/>
              <a:tailEnd/>
            </a:ln>
          </p:spPr>
          <p:txBody>
            <a:bodyPr wrap="none" anchor="ctr"/>
            <a:lstStyle/>
            <a:p>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61" name="Rectangle 13"/>
            <p:cNvSpPr>
              <a:spLocks noChangeArrowheads="1"/>
            </p:cNvSpPr>
            <p:nvPr/>
          </p:nvSpPr>
          <p:spPr bwMode="auto">
            <a:xfrm>
              <a:off x="2190" y="1344"/>
              <a:ext cx="258" cy="336"/>
            </a:xfrm>
            <a:prstGeom prst="rect">
              <a:avLst/>
            </a:prstGeom>
            <a:solidFill>
              <a:srgbClr val="FFFFFF"/>
            </a:solidFill>
            <a:ln w="9525">
              <a:noFill/>
              <a:miter lim="800000"/>
              <a:headEnd/>
              <a:tailEnd/>
            </a:ln>
          </p:spPr>
          <p:txBody>
            <a:bodyPr wrap="none" anchor="ctr"/>
            <a:lstStyle/>
            <a:p>
              <a:endParaRPr lang="zh-CN" altLang="en-US" sz="1500">
                <a:solidFill>
                  <a:srgbClr val="000000"/>
                </a:solidFill>
                <a:latin typeface="微软雅黑" panose="020B0503020204020204" pitchFamily="34" charset="-122"/>
                <a:ea typeface="微软雅黑" panose="020B0503020204020204" pitchFamily="34" charset="-122"/>
              </a:endParaRPr>
            </a:p>
          </p:txBody>
        </p:sp>
      </p:grpSp>
      <p:sp>
        <p:nvSpPr>
          <p:cNvPr id="62" name="Line 14"/>
          <p:cNvSpPr>
            <a:spLocks noChangeShapeType="1"/>
          </p:cNvSpPr>
          <p:nvPr/>
        </p:nvSpPr>
        <p:spPr bwMode="auto">
          <a:xfrm>
            <a:off x="3595863" y="1359977"/>
            <a:ext cx="1909991" cy="0"/>
          </a:xfrm>
          <a:prstGeom prst="line">
            <a:avLst/>
          </a:prstGeom>
          <a:noFill/>
          <a:ln w="12700">
            <a:solidFill>
              <a:srgbClr val="FF9900"/>
            </a:solidFill>
            <a:prstDash val="dash"/>
            <a:round/>
            <a:headEnd/>
            <a:tailEnd/>
          </a:ln>
        </p:spPr>
        <p:txBody>
          <a:bodyPr/>
          <a:lstStyle/>
          <a:p>
            <a:endParaRPr lang="zh-CN" altLang="en-US" sz="1500">
              <a:latin typeface="微软雅黑" panose="020B0503020204020204" pitchFamily="34" charset="-122"/>
              <a:ea typeface="微软雅黑" panose="020B0503020204020204" pitchFamily="34" charset="-122"/>
            </a:endParaRPr>
          </a:p>
        </p:txBody>
      </p:sp>
      <p:grpSp>
        <p:nvGrpSpPr>
          <p:cNvPr id="63" name="Group 15"/>
          <p:cNvGrpSpPr>
            <a:grpSpLocks/>
          </p:cNvGrpSpPr>
          <p:nvPr/>
        </p:nvGrpSpPr>
        <p:grpSpPr bwMode="auto">
          <a:xfrm>
            <a:off x="1578769" y="3489577"/>
            <a:ext cx="2231298" cy="1248207"/>
            <a:chOff x="336" y="1536"/>
            <a:chExt cx="1392" cy="720"/>
          </a:xfrm>
        </p:grpSpPr>
        <p:sp>
          <p:nvSpPr>
            <p:cNvPr id="64" name="AutoShape 16"/>
            <p:cNvSpPr>
              <a:spLocks noChangeArrowheads="1"/>
            </p:cNvSpPr>
            <p:nvPr/>
          </p:nvSpPr>
          <p:spPr bwMode="auto">
            <a:xfrm>
              <a:off x="336" y="1536"/>
              <a:ext cx="1392" cy="720"/>
            </a:xfrm>
            <a:prstGeom prst="roundRect">
              <a:avLst>
                <a:gd name="adj" fmla="val 16667"/>
              </a:avLst>
            </a:prstGeom>
            <a:solidFill>
              <a:schemeClr val="accent1"/>
            </a:solidFill>
            <a:ln w="9525">
              <a:noFill/>
              <a:round/>
              <a:headEnd/>
              <a:tailEnd/>
            </a:ln>
            <a:effectLst>
              <a:outerShdw dist="45791" dir="2021404" algn="ctr" rotWithShape="0">
                <a:srgbClr val="DDDDDD"/>
              </a:outerShdw>
            </a:effectLst>
          </p:spPr>
          <p:txBody>
            <a:bodyPr wrap="none" anchor="ctr"/>
            <a:lstStyle/>
            <a:p>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65" name="Rectangle 17"/>
            <p:cNvSpPr>
              <a:spLocks noChangeArrowheads="1"/>
            </p:cNvSpPr>
            <p:nvPr/>
          </p:nvSpPr>
          <p:spPr bwMode="auto">
            <a:xfrm>
              <a:off x="336" y="1536"/>
              <a:ext cx="258" cy="336"/>
            </a:xfrm>
            <a:prstGeom prst="rect">
              <a:avLst/>
            </a:prstGeom>
            <a:solidFill>
              <a:schemeClr val="accent1"/>
            </a:solidFill>
            <a:ln w="9525">
              <a:noFill/>
              <a:miter lim="800000"/>
              <a:headEnd/>
              <a:tailEnd/>
            </a:ln>
          </p:spPr>
          <p:txBody>
            <a:bodyPr wrap="none" anchor="ctr"/>
            <a:lstStyle/>
            <a:p>
              <a:endParaRPr lang="zh-CN" altLang="en-US" sz="1500">
                <a:solidFill>
                  <a:srgbClr val="000000"/>
                </a:solidFill>
                <a:latin typeface="微软雅黑" panose="020B0503020204020204" pitchFamily="34" charset="-122"/>
                <a:ea typeface="微软雅黑" panose="020B0503020204020204" pitchFamily="34" charset="-122"/>
              </a:endParaRPr>
            </a:p>
          </p:txBody>
        </p:sp>
      </p:grpSp>
      <p:grpSp>
        <p:nvGrpSpPr>
          <p:cNvPr id="66" name="Group 18"/>
          <p:cNvGrpSpPr>
            <a:grpSpLocks/>
          </p:cNvGrpSpPr>
          <p:nvPr/>
        </p:nvGrpSpPr>
        <p:grpSpPr bwMode="auto">
          <a:xfrm>
            <a:off x="1629770" y="3544016"/>
            <a:ext cx="2129296" cy="1135441"/>
            <a:chOff x="2190" y="1344"/>
            <a:chExt cx="1392" cy="720"/>
          </a:xfrm>
        </p:grpSpPr>
        <p:sp>
          <p:nvSpPr>
            <p:cNvPr id="67" name="AutoShape 19"/>
            <p:cNvSpPr>
              <a:spLocks noChangeArrowheads="1"/>
            </p:cNvSpPr>
            <p:nvPr/>
          </p:nvSpPr>
          <p:spPr bwMode="auto">
            <a:xfrm>
              <a:off x="2190" y="1344"/>
              <a:ext cx="1392" cy="720"/>
            </a:xfrm>
            <a:prstGeom prst="roundRect">
              <a:avLst>
                <a:gd name="adj" fmla="val 16667"/>
              </a:avLst>
            </a:prstGeom>
            <a:solidFill>
              <a:srgbClr val="FFFFFF"/>
            </a:solidFill>
            <a:ln w="9525">
              <a:noFill/>
              <a:round/>
              <a:headEnd/>
              <a:tailEnd/>
            </a:ln>
          </p:spPr>
          <p:txBody>
            <a:bodyPr wrap="none" anchor="ctr"/>
            <a:lstStyle/>
            <a:p>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68" name="Rectangle 20"/>
            <p:cNvSpPr>
              <a:spLocks noChangeArrowheads="1"/>
            </p:cNvSpPr>
            <p:nvPr/>
          </p:nvSpPr>
          <p:spPr bwMode="auto">
            <a:xfrm>
              <a:off x="2190" y="1344"/>
              <a:ext cx="258" cy="336"/>
            </a:xfrm>
            <a:prstGeom prst="rect">
              <a:avLst/>
            </a:prstGeom>
            <a:solidFill>
              <a:srgbClr val="FFFFFF"/>
            </a:solidFill>
            <a:ln w="9525">
              <a:noFill/>
              <a:miter lim="800000"/>
              <a:headEnd/>
              <a:tailEnd/>
            </a:ln>
          </p:spPr>
          <p:txBody>
            <a:bodyPr wrap="none" anchor="ctr"/>
            <a:lstStyle/>
            <a:p>
              <a:endParaRPr lang="zh-CN" altLang="en-US" sz="1500">
                <a:solidFill>
                  <a:srgbClr val="000000"/>
                </a:solidFill>
                <a:latin typeface="微软雅黑" panose="020B0503020204020204" pitchFamily="34" charset="-122"/>
                <a:ea typeface="微软雅黑" panose="020B0503020204020204" pitchFamily="34" charset="-122"/>
              </a:endParaRPr>
            </a:p>
          </p:txBody>
        </p:sp>
      </p:grpSp>
      <p:sp>
        <p:nvSpPr>
          <p:cNvPr id="69" name="Line 21"/>
          <p:cNvSpPr>
            <a:spLocks noChangeShapeType="1"/>
          </p:cNvSpPr>
          <p:nvPr/>
        </p:nvSpPr>
        <p:spPr bwMode="auto">
          <a:xfrm>
            <a:off x="1781499" y="3978230"/>
            <a:ext cx="1909991" cy="0"/>
          </a:xfrm>
          <a:prstGeom prst="line">
            <a:avLst/>
          </a:prstGeom>
          <a:noFill/>
          <a:ln w="12700">
            <a:solidFill>
              <a:schemeClr val="accent1"/>
            </a:solidFill>
            <a:prstDash val="dash"/>
            <a:round/>
            <a:headEnd/>
            <a:tailEnd/>
          </a:ln>
        </p:spPr>
        <p:txBody>
          <a:bodyPr/>
          <a:lstStyle/>
          <a:p>
            <a:endParaRPr lang="zh-CN" altLang="en-US" sz="1500">
              <a:latin typeface="微软雅黑" panose="020B0503020204020204" pitchFamily="34" charset="-122"/>
              <a:ea typeface="微软雅黑" panose="020B0503020204020204" pitchFamily="34" charset="-122"/>
            </a:endParaRPr>
          </a:p>
        </p:txBody>
      </p:sp>
      <p:grpSp>
        <p:nvGrpSpPr>
          <p:cNvPr id="70" name="Group 22"/>
          <p:cNvGrpSpPr>
            <a:grpSpLocks/>
          </p:cNvGrpSpPr>
          <p:nvPr/>
        </p:nvGrpSpPr>
        <p:grpSpPr bwMode="auto">
          <a:xfrm>
            <a:off x="5403851" y="3510315"/>
            <a:ext cx="2231298" cy="1248207"/>
            <a:chOff x="336" y="1536"/>
            <a:chExt cx="1392" cy="720"/>
          </a:xfrm>
        </p:grpSpPr>
        <p:sp>
          <p:nvSpPr>
            <p:cNvPr id="71" name="AutoShape 23"/>
            <p:cNvSpPr>
              <a:spLocks noChangeArrowheads="1"/>
            </p:cNvSpPr>
            <p:nvPr/>
          </p:nvSpPr>
          <p:spPr bwMode="auto">
            <a:xfrm>
              <a:off x="336" y="1536"/>
              <a:ext cx="1392" cy="720"/>
            </a:xfrm>
            <a:prstGeom prst="roundRect">
              <a:avLst>
                <a:gd name="adj" fmla="val 16667"/>
              </a:avLst>
            </a:prstGeom>
            <a:solidFill>
              <a:schemeClr val="hlink"/>
            </a:solidFill>
            <a:ln w="9525">
              <a:noFill/>
              <a:round/>
              <a:headEnd/>
              <a:tailEnd/>
            </a:ln>
            <a:effectLst>
              <a:outerShdw dist="45791" dir="2021404" algn="ctr" rotWithShape="0">
                <a:srgbClr val="DDDDDD"/>
              </a:outerShdw>
            </a:effectLst>
          </p:spPr>
          <p:txBody>
            <a:bodyPr wrap="none" anchor="ctr"/>
            <a:lstStyle/>
            <a:p>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72" name="Rectangle 24"/>
            <p:cNvSpPr>
              <a:spLocks noChangeArrowheads="1"/>
            </p:cNvSpPr>
            <p:nvPr/>
          </p:nvSpPr>
          <p:spPr bwMode="auto">
            <a:xfrm>
              <a:off x="336" y="1536"/>
              <a:ext cx="258" cy="336"/>
            </a:xfrm>
            <a:prstGeom prst="rect">
              <a:avLst/>
            </a:prstGeom>
            <a:solidFill>
              <a:schemeClr val="hlink"/>
            </a:solidFill>
            <a:ln w="9525">
              <a:noFill/>
              <a:miter lim="800000"/>
              <a:headEnd/>
              <a:tailEnd/>
            </a:ln>
          </p:spPr>
          <p:txBody>
            <a:bodyPr wrap="none" anchor="ctr"/>
            <a:lstStyle/>
            <a:p>
              <a:endParaRPr lang="zh-CN" altLang="en-US" sz="1500">
                <a:solidFill>
                  <a:srgbClr val="000000"/>
                </a:solidFill>
                <a:latin typeface="微软雅黑" panose="020B0503020204020204" pitchFamily="34" charset="-122"/>
                <a:ea typeface="微软雅黑" panose="020B0503020204020204" pitchFamily="34" charset="-122"/>
              </a:endParaRPr>
            </a:p>
          </p:txBody>
        </p:sp>
      </p:grpSp>
      <p:grpSp>
        <p:nvGrpSpPr>
          <p:cNvPr id="73" name="Group 25"/>
          <p:cNvGrpSpPr>
            <a:grpSpLocks/>
          </p:cNvGrpSpPr>
          <p:nvPr/>
        </p:nvGrpSpPr>
        <p:grpSpPr bwMode="auto">
          <a:xfrm>
            <a:off x="5454853" y="3564754"/>
            <a:ext cx="2129296" cy="1135441"/>
            <a:chOff x="2190" y="1344"/>
            <a:chExt cx="1392" cy="720"/>
          </a:xfrm>
        </p:grpSpPr>
        <p:sp>
          <p:nvSpPr>
            <p:cNvPr id="74" name="AutoShape 26"/>
            <p:cNvSpPr>
              <a:spLocks noChangeArrowheads="1"/>
            </p:cNvSpPr>
            <p:nvPr/>
          </p:nvSpPr>
          <p:spPr bwMode="auto">
            <a:xfrm>
              <a:off x="2190" y="1344"/>
              <a:ext cx="1392" cy="720"/>
            </a:xfrm>
            <a:prstGeom prst="roundRect">
              <a:avLst>
                <a:gd name="adj" fmla="val 16667"/>
              </a:avLst>
            </a:prstGeom>
            <a:solidFill>
              <a:srgbClr val="FFFFFF"/>
            </a:solidFill>
            <a:ln w="9525">
              <a:noFill/>
              <a:round/>
              <a:headEnd/>
              <a:tailEnd/>
            </a:ln>
          </p:spPr>
          <p:txBody>
            <a:bodyPr wrap="none" anchor="ctr"/>
            <a:lstStyle/>
            <a:p>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75" name="Rectangle 27"/>
            <p:cNvSpPr>
              <a:spLocks noChangeArrowheads="1"/>
            </p:cNvSpPr>
            <p:nvPr/>
          </p:nvSpPr>
          <p:spPr bwMode="auto">
            <a:xfrm>
              <a:off x="2190" y="1344"/>
              <a:ext cx="258" cy="336"/>
            </a:xfrm>
            <a:prstGeom prst="rect">
              <a:avLst/>
            </a:prstGeom>
            <a:solidFill>
              <a:srgbClr val="FFFFFF"/>
            </a:solidFill>
            <a:ln w="9525">
              <a:noFill/>
              <a:miter lim="800000"/>
              <a:headEnd/>
              <a:tailEnd/>
            </a:ln>
          </p:spPr>
          <p:txBody>
            <a:bodyPr wrap="none" anchor="ctr"/>
            <a:lstStyle/>
            <a:p>
              <a:endParaRPr lang="zh-CN" altLang="en-US" sz="1500">
                <a:solidFill>
                  <a:srgbClr val="000000"/>
                </a:solidFill>
                <a:latin typeface="微软雅黑" panose="020B0503020204020204" pitchFamily="34" charset="-122"/>
                <a:ea typeface="微软雅黑" panose="020B0503020204020204" pitchFamily="34" charset="-122"/>
              </a:endParaRPr>
            </a:p>
          </p:txBody>
        </p:sp>
      </p:grpSp>
      <p:sp>
        <p:nvSpPr>
          <p:cNvPr id="76" name="Line 28"/>
          <p:cNvSpPr>
            <a:spLocks noChangeShapeType="1"/>
          </p:cNvSpPr>
          <p:nvPr/>
        </p:nvSpPr>
        <p:spPr bwMode="auto">
          <a:xfrm>
            <a:off x="5606581" y="3978230"/>
            <a:ext cx="1909991" cy="0"/>
          </a:xfrm>
          <a:prstGeom prst="line">
            <a:avLst/>
          </a:prstGeom>
          <a:noFill/>
          <a:ln w="12700">
            <a:solidFill>
              <a:schemeClr val="hlink"/>
            </a:solidFill>
            <a:prstDash val="dash"/>
            <a:round/>
            <a:headEnd/>
            <a:tailEnd/>
          </a:ln>
        </p:spPr>
        <p:txBody>
          <a:bodyPr/>
          <a:lstStyle/>
          <a:p>
            <a:endParaRPr lang="zh-CN" altLang="en-US" sz="1500">
              <a:latin typeface="微软雅黑" panose="020B0503020204020204" pitchFamily="34" charset="-122"/>
              <a:ea typeface="微软雅黑" panose="020B0503020204020204" pitchFamily="34" charset="-122"/>
            </a:endParaRPr>
          </a:p>
        </p:txBody>
      </p:sp>
      <p:sp>
        <p:nvSpPr>
          <p:cNvPr id="77" name="Freeform 29"/>
          <p:cNvSpPr>
            <a:spLocks/>
          </p:cNvSpPr>
          <p:nvPr/>
        </p:nvSpPr>
        <p:spPr bwMode="invGray">
          <a:xfrm rot="21429578" flipH="1" flipV="1">
            <a:off x="4011521" y="4645756"/>
            <a:ext cx="1171751" cy="435512"/>
          </a:xfrm>
          <a:custGeom>
            <a:avLst/>
            <a:gdLst>
              <a:gd name="T0" fmla="*/ 0 w 1286"/>
              <a:gd name="T1" fmla="*/ 2147483647 h 470"/>
              <a:gd name="T2" fmla="*/ 2147483647 w 1286"/>
              <a:gd name="T3" fmla="*/ 2147483647 h 470"/>
              <a:gd name="T4" fmla="*/ 2147483647 w 1286"/>
              <a:gd name="T5" fmla="*/ 2147483647 h 470"/>
              <a:gd name="T6" fmla="*/ 2147483647 w 1286"/>
              <a:gd name="T7" fmla="*/ 2147483647 h 470"/>
              <a:gd name="T8" fmla="*/ 2147483647 w 1286"/>
              <a:gd name="T9" fmla="*/ 0 h 470"/>
              <a:gd name="T10" fmla="*/ 2147483647 w 1286"/>
              <a:gd name="T11" fmla="*/ 2147483647 h 470"/>
              <a:gd name="T12" fmla="*/ 2147483647 w 1286"/>
              <a:gd name="T13" fmla="*/ 2147483647 h 470"/>
              <a:gd name="T14" fmla="*/ 0 w 1286"/>
              <a:gd name="T15" fmla="*/ 2147483647 h 470"/>
              <a:gd name="T16" fmla="*/ 0 60000 65536"/>
              <a:gd name="T17" fmla="*/ 0 60000 65536"/>
              <a:gd name="T18" fmla="*/ 0 60000 65536"/>
              <a:gd name="T19" fmla="*/ 0 60000 65536"/>
              <a:gd name="T20" fmla="*/ 0 60000 65536"/>
              <a:gd name="T21" fmla="*/ 0 60000 65536"/>
              <a:gd name="T22" fmla="*/ 0 60000 65536"/>
              <a:gd name="T23" fmla="*/ 0 60000 65536"/>
              <a:gd name="T24" fmla="*/ 0 w 1286"/>
              <a:gd name="T25" fmla="*/ 0 h 470"/>
              <a:gd name="T26" fmla="*/ 1286 w 1286"/>
              <a:gd name="T27" fmla="*/ 470 h 4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6" h="470">
                <a:moveTo>
                  <a:pt x="0" y="291"/>
                </a:moveTo>
                <a:lnTo>
                  <a:pt x="6" y="470"/>
                </a:lnTo>
                <a:cubicBezTo>
                  <a:pt x="252" y="201"/>
                  <a:pt x="573" y="202"/>
                  <a:pt x="660" y="201"/>
                </a:cubicBezTo>
                <a:cubicBezTo>
                  <a:pt x="748" y="199"/>
                  <a:pt x="1051" y="212"/>
                  <a:pt x="1286" y="431"/>
                </a:cubicBezTo>
                <a:lnTo>
                  <a:pt x="1286" y="0"/>
                </a:lnTo>
                <a:lnTo>
                  <a:pt x="1163" y="168"/>
                </a:lnTo>
                <a:cubicBezTo>
                  <a:pt x="1125" y="136"/>
                  <a:pt x="895" y="45"/>
                  <a:pt x="666" y="39"/>
                </a:cubicBezTo>
                <a:cubicBezTo>
                  <a:pt x="437" y="33"/>
                  <a:pt x="144" y="119"/>
                  <a:pt x="0" y="291"/>
                </a:cubicBezTo>
                <a:close/>
              </a:path>
            </a:pathLst>
          </a:custGeom>
          <a:gradFill rotWithShape="1">
            <a:gsLst>
              <a:gs pos="0">
                <a:srgbClr val="FFFFFF"/>
              </a:gs>
              <a:gs pos="100000">
                <a:srgbClr val="338899"/>
              </a:gs>
            </a:gsLst>
            <a:lin ang="0" scaled="1"/>
          </a:gradFill>
          <a:ln w="9525">
            <a:noFill/>
            <a:round/>
            <a:headEnd/>
            <a:tailEnd/>
          </a:ln>
        </p:spPr>
        <p:txBody>
          <a:bodyPr wrap="none" anchor="ctr"/>
          <a:lstStyle/>
          <a:p>
            <a:endParaRPr lang="zh-CN" altLang="en-US" sz="1500"/>
          </a:p>
        </p:txBody>
      </p:sp>
      <p:sp>
        <p:nvSpPr>
          <p:cNvPr id="78" name="Rectangle 32"/>
          <p:cNvSpPr>
            <a:spLocks noChangeArrowheads="1"/>
          </p:cNvSpPr>
          <p:nvPr/>
        </p:nvSpPr>
        <p:spPr bwMode="gray">
          <a:xfrm>
            <a:off x="3726276" y="1004828"/>
            <a:ext cx="1814920" cy="323165"/>
          </a:xfrm>
          <a:prstGeom prst="rect">
            <a:avLst/>
          </a:prstGeom>
          <a:noFill/>
          <a:ln w="9525" algn="ctr">
            <a:noFill/>
            <a:miter lim="800000"/>
            <a:headEnd/>
            <a:tailEnd/>
          </a:ln>
        </p:spPr>
        <p:txBody>
          <a:bodyPr wrap="none">
            <a:spAutoFit/>
          </a:bodyPr>
          <a:lstStyle/>
          <a:p>
            <a:pPr algn="ctr"/>
            <a:r>
              <a:rPr lang="zh-CN" altLang="en-US" sz="1500" b="1" dirty="0">
                <a:solidFill>
                  <a:srgbClr val="FF9900"/>
                </a:solidFill>
                <a:latin typeface="微软雅黑" panose="020B0503020204020204" pitchFamily="34" charset="-122"/>
                <a:ea typeface="微软雅黑" panose="020B0503020204020204" pitchFamily="34" charset="-122"/>
              </a:rPr>
              <a:t>数据安全规范</a:t>
            </a:r>
            <a:r>
              <a:rPr lang="en-US" altLang="zh-CN" sz="1500" b="1" dirty="0">
                <a:solidFill>
                  <a:srgbClr val="FF9900"/>
                </a:solidFill>
                <a:latin typeface="微软雅黑" panose="020B0503020204020204" pitchFamily="34" charset="-122"/>
                <a:ea typeface="微软雅黑" panose="020B0503020204020204" pitchFamily="34" charset="-122"/>
              </a:rPr>
              <a:t>/</a:t>
            </a:r>
            <a:r>
              <a:rPr lang="zh-CN" altLang="en-US" sz="1500" b="1" dirty="0">
                <a:solidFill>
                  <a:srgbClr val="FF9900"/>
                </a:solidFill>
                <a:latin typeface="微软雅黑" panose="020B0503020204020204" pitchFamily="34" charset="-122"/>
                <a:ea typeface="微软雅黑" panose="020B0503020204020204" pitchFamily="34" charset="-122"/>
              </a:rPr>
              <a:t>流程</a:t>
            </a:r>
            <a:endParaRPr lang="en-US" altLang="zh-CN" sz="1500" b="1" dirty="0">
              <a:solidFill>
                <a:srgbClr val="FF9900"/>
              </a:solidFill>
              <a:latin typeface="微软雅黑" panose="020B0503020204020204" pitchFamily="34" charset="-122"/>
              <a:ea typeface="微软雅黑" panose="020B0503020204020204" pitchFamily="34" charset="-122"/>
            </a:endParaRPr>
          </a:p>
        </p:txBody>
      </p:sp>
      <p:sp>
        <p:nvSpPr>
          <p:cNvPr id="79" name="Rectangle 33"/>
          <p:cNvSpPr>
            <a:spLocks noChangeArrowheads="1"/>
          </p:cNvSpPr>
          <p:nvPr/>
        </p:nvSpPr>
        <p:spPr bwMode="gray">
          <a:xfrm>
            <a:off x="3510881" y="1004827"/>
            <a:ext cx="399468" cy="300082"/>
          </a:xfrm>
          <a:prstGeom prst="rect">
            <a:avLst/>
          </a:prstGeom>
          <a:noFill/>
          <a:ln w="9525" algn="ctr">
            <a:noFill/>
            <a:miter lim="800000"/>
            <a:headEnd/>
            <a:tailEnd/>
          </a:ln>
        </p:spPr>
        <p:txBody>
          <a:bodyPr wrap="none">
            <a:spAutoFit/>
          </a:bodyPr>
          <a:lstStyle/>
          <a:p>
            <a:pPr algn="ctr"/>
            <a:r>
              <a:rPr lang="en-US" altLang="zh-CN" sz="1350" b="1" dirty="0">
                <a:solidFill>
                  <a:srgbClr val="FF9900"/>
                </a:solidFill>
                <a:latin typeface="微软雅黑" panose="020B0503020204020204" pitchFamily="34" charset="-122"/>
                <a:ea typeface="微软雅黑" panose="020B0503020204020204" pitchFamily="34" charset="-122"/>
              </a:rPr>
              <a:t>02</a:t>
            </a:r>
          </a:p>
        </p:txBody>
      </p:sp>
      <p:sp>
        <p:nvSpPr>
          <p:cNvPr id="80" name="Rectangle 34"/>
          <p:cNvSpPr>
            <a:spLocks noChangeArrowheads="1"/>
          </p:cNvSpPr>
          <p:nvPr/>
        </p:nvSpPr>
        <p:spPr bwMode="gray">
          <a:xfrm>
            <a:off x="2185656" y="3623082"/>
            <a:ext cx="1338829" cy="323165"/>
          </a:xfrm>
          <a:prstGeom prst="rect">
            <a:avLst/>
          </a:prstGeom>
          <a:noFill/>
          <a:ln w="9525" algn="ctr">
            <a:noFill/>
            <a:miter lim="800000"/>
            <a:headEnd/>
            <a:tailEnd/>
          </a:ln>
        </p:spPr>
        <p:txBody>
          <a:bodyPr wrap="none">
            <a:spAutoFit/>
          </a:bodyPr>
          <a:lstStyle/>
          <a:p>
            <a:pPr algn="ctr"/>
            <a:r>
              <a:rPr lang="zh-CN" altLang="en-US" sz="1500" b="1" dirty="0">
                <a:solidFill>
                  <a:schemeClr val="tx2">
                    <a:lumMod val="60000"/>
                    <a:lumOff val="40000"/>
                  </a:schemeClr>
                </a:solidFill>
                <a:latin typeface="微软雅黑" panose="020B0503020204020204" pitchFamily="34" charset="-122"/>
                <a:ea typeface="微软雅黑" panose="020B0503020204020204" pitchFamily="34" charset="-122"/>
              </a:rPr>
              <a:t>数据安全组织</a:t>
            </a:r>
            <a:endParaRPr lang="en-US" altLang="zh-CN" sz="1500" b="1"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81" name="Rectangle 35"/>
          <p:cNvSpPr>
            <a:spLocks noChangeArrowheads="1"/>
          </p:cNvSpPr>
          <p:nvPr/>
        </p:nvSpPr>
        <p:spPr bwMode="gray">
          <a:xfrm>
            <a:off x="1732218" y="3598454"/>
            <a:ext cx="399468" cy="300082"/>
          </a:xfrm>
          <a:prstGeom prst="rect">
            <a:avLst/>
          </a:prstGeom>
          <a:noFill/>
          <a:ln w="9525" algn="ctr">
            <a:noFill/>
            <a:miter lim="800000"/>
            <a:headEnd/>
            <a:tailEnd/>
          </a:ln>
        </p:spPr>
        <p:txBody>
          <a:bodyPr wrap="none">
            <a:spAutoFit/>
          </a:bodyPr>
          <a:lstStyle/>
          <a:p>
            <a:pPr algn="ctr"/>
            <a:r>
              <a:rPr lang="en-US" altLang="zh-CN" sz="1350" b="1">
                <a:solidFill>
                  <a:schemeClr val="tx2">
                    <a:lumMod val="60000"/>
                    <a:lumOff val="40000"/>
                  </a:schemeClr>
                </a:solidFill>
                <a:latin typeface="微软雅黑" panose="020B0503020204020204" pitchFamily="34" charset="-122"/>
                <a:ea typeface="微软雅黑" panose="020B0503020204020204" pitchFamily="34" charset="-122"/>
              </a:rPr>
              <a:t>01</a:t>
            </a:r>
          </a:p>
        </p:txBody>
      </p:sp>
      <p:sp>
        <p:nvSpPr>
          <p:cNvPr id="82" name="Rectangle 36"/>
          <p:cNvSpPr>
            <a:spLocks noChangeArrowheads="1"/>
          </p:cNvSpPr>
          <p:nvPr/>
        </p:nvSpPr>
        <p:spPr bwMode="gray">
          <a:xfrm>
            <a:off x="6009463" y="3641228"/>
            <a:ext cx="1338829" cy="323165"/>
          </a:xfrm>
          <a:prstGeom prst="rect">
            <a:avLst/>
          </a:prstGeom>
          <a:noFill/>
          <a:ln w="9525" algn="ctr">
            <a:noFill/>
            <a:miter lim="800000"/>
            <a:headEnd/>
            <a:tailEnd/>
          </a:ln>
        </p:spPr>
        <p:txBody>
          <a:bodyPr wrap="none">
            <a:spAutoFit/>
          </a:bodyPr>
          <a:lstStyle/>
          <a:p>
            <a:pPr algn="ctr"/>
            <a:r>
              <a:rPr lang="zh-CN" altLang="en-US" sz="1500" b="1" dirty="0">
                <a:solidFill>
                  <a:srgbClr val="009999"/>
                </a:solidFill>
                <a:latin typeface="微软雅黑" panose="020B0503020204020204" pitchFamily="34" charset="-122"/>
                <a:ea typeface="微软雅黑" panose="020B0503020204020204" pitchFamily="34" charset="-122"/>
              </a:rPr>
              <a:t>数据安全工具</a:t>
            </a:r>
            <a:endParaRPr lang="en-US" altLang="zh-CN" sz="1500" b="1" dirty="0">
              <a:solidFill>
                <a:srgbClr val="009999"/>
              </a:solidFill>
              <a:latin typeface="微软雅黑" panose="020B0503020204020204" pitchFamily="34" charset="-122"/>
              <a:ea typeface="微软雅黑" panose="020B0503020204020204" pitchFamily="34" charset="-122"/>
            </a:endParaRPr>
          </a:p>
        </p:txBody>
      </p:sp>
      <p:sp>
        <p:nvSpPr>
          <p:cNvPr id="83" name="Rectangle 37"/>
          <p:cNvSpPr>
            <a:spLocks noChangeArrowheads="1"/>
          </p:cNvSpPr>
          <p:nvPr/>
        </p:nvSpPr>
        <p:spPr bwMode="gray">
          <a:xfrm>
            <a:off x="5556025" y="3641227"/>
            <a:ext cx="399468" cy="300082"/>
          </a:xfrm>
          <a:prstGeom prst="rect">
            <a:avLst/>
          </a:prstGeom>
          <a:noFill/>
          <a:ln w="9525" algn="ctr">
            <a:noFill/>
            <a:miter lim="800000"/>
            <a:headEnd/>
            <a:tailEnd/>
          </a:ln>
        </p:spPr>
        <p:txBody>
          <a:bodyPr wrap="none">
            <a:spAutoFit/>
          </a:bodyPr>
          <a:lstStyle/>
          <a:p>
            <a:pPr algn="ctr"/>
            <a:r>
              <a:rPr lang="en-US" altLang="zh-CN" sz="1350" b="1" dirty="0">
                <a:solidFill>
                  <a:srgbClr val="009999"/>
                </a:solidFill>
                <a:latin typeface="微软雅黑" panose="020B0503020204020204" pitchFamily="34" charset="-122"/>
                <a:ea typeface="微软雅黑" panose="020B0503020204020204" pitchFamily="34" charset="-122"/>
              </a:rPr>
              <a:t>03</a:t>
            </a:r>
          </a:p>
        </p:txBody>
      </p:sp>
      <p:sp>
        <p:nvSpPr>
          <p:cNvPr id="84" name="Text Box 38"/>
          <p:cNvSpPr txBox="1">
            <a:spLocks noChangeArrowheads="1"/>
          </p:cNvSpPr>
          <p:nvPr/>
        </p:nvSpPr>
        <p:spPr bwMode="gray">
          <a:xfrm>
            <a:off x="5543550" y="3992899"/>
            <a:ext cx="2057400" cy="752514"/>
          </a:xfrm>
          <a:prstGeom prst="rect">
            <a:avLst/>
          </a:prstGeom>
          <a:noFill/>
          <a:ln w="9525" algn="ctr">
            <a:noFill/>
            <a:miter lim="800000"/>
            <a:headEnd/>
            <a:tailEnd/>
          </a:ln>
        </p:spPr>
        <p:txBody>
          <a:bodyPr wrap="square">
            <a:spAutoFit/>
          </a:bodyPr>
          <a:lstStyle/>
          <a:p>
            <a:pPr eaLnBrk="0" hangingPunct="0">
              <a:lnSpc>
                <a:spcPct val="130000"/>
              </a:lnSpc>
            </a:pPr>
            <a:r>
              <a:rPr lang="en-US" altLang="zh-CN" sz="825" dirty="0">
                <a:solidFill>
                  <a:srgbClr val="1C1C1C"/>
                </a:solidFill>
                <a:latin typeface="微软雅黑" panose="020B0503020204020204" pitchFamily="34" charset="-122"/>
                <a:ea typeface="微软雅黑" panose="020B0503020204020204" pitchFamily="34" charset="-122"/>
              </a:rPr>
              <a:t>- </a:t>
            </a:r>
            <a:r>
              <a:rPr lang="zh-CN" altLang="en-US" sz="825" dirty="0">
                <a:solidFill>
                  <a:srgbClr val="1C1C1C"/>
                </a:solidFill>
                <a:latin typeface="微软雅黑" panose="020B0503020204020204" pitchFamily="34" charset="-122"/>
                <a:ea typeface="微软雅黑" panose="020B0503020204020204" pitchFamily="34" charset="-122"/>
              </a:rPr>
              <a:t>权限</a:t>
            </a:r>
            <a:r>
              <a:rPr lang="en-US" altLang="zh-CN" sz="825" dirty="0">
                <a:solidFill>
                  <a:srgbClr val="1C1C1C"/>
                </a:solidFill>
                <a:latin typeface="微软雅黑" panose="020B0503020204020204" pitchFamily="34" charset="-122"/>
                <a:ea typeface="微软雅黑" panose="020B0503020204020204" pitchFamily="34" charset="-122"/>
              </a:rPr>
              <a:t>/</a:t>
            </a:r>
            <a:r>
              <a:rPr lang="zh-CN" altLang="en-US" sz="825" dirty="0">
                <a:solidFill>
                  <a:srgbClr val="1C1C1C"/>
                </a:solidFill>
                <a:latin typeface="微软雅黑" panose="020B0503020204020204" pitchFamily="34" charset="-122"/>
                <a:ea typeface="微软雅黑" panose="020B0503020204020204" pitchFamily="34" charset="-122"/>
              </a:rPr>
              <a:t>流程管理工具</a:t>
            </a:r>
            <a:r>
              <a:rPr lang="en-US" altLang="zh-CN" sz="825" dirty="0">
                <a:solidFill>
                  <a:srgbClr val="1C1C1C"/>
                </a:solidFill>
                <a:latin typeface="微软雅黑" panose="020B0503020204020204" pitchFamily="34" charset="-122"/>
                <a:ea typeface="微软雅黑" panose="020B0503020204020204" pitchFamily="34" charset="-122"/>
              </a:rPr>
              <a:t> </a:t>
            </a:r>
          </a:p>
          <a:p>
            <a:pPr eaLnBrk="0" hangingPunct="0">
              <a:lnSpc>
                <a:spcPct val="130000"/>
              </a:lnSpc>
            </a:pPr>
            <a:r>
              <a:rPr lang="en-US" altLang="zh-CN" sz="825" dirty="0">
                <a:solidFill>
                  <a:srgbClr val="1C1C1C"/>
                </a:solidFill>
                <a:latin typeface="微软雅黑" panose="020B0503020204020204" pitchFamily="34" charset="-122"/>
                <a:ea typeface="微软雅黑" panose="020B0503020204020204" pitchFamily="34" charset="-122"/>
              </a:rPr>
              <a:t>- </a:t>
            </a:r>
            <a:r>
              <a:rPr lang="zh-CN" altLang="en-US" sz="825" dirty="0">
                <a:solidFill>
                  <a:srgbClr val="1C1C1C"/>
                </a:solidFill>
                <a:latin typeface="微软雅黑" panose="020B0503020204020204" pitchFamily="34" charset="-122"/>
                <a:ea typeface="微软雅黑" panose="020B0503020204020204" pitchFamily="34" charset="-122"/>
              </a:rPr>
              <a:t>数据分级</a:t>
            </a:r>
            <a:endParaRPr lang="en-US" altLang="zh-CN" sz="825" dirty="0">
              <a:solidFill>
                <a:srgbClr val="1C1C1C"/>
              </a:solidFill>
              <a:latin typeface="微软雅黑" panose="020B0503020204020204" pitchFamily="34" charset="-122"/>
              <a:ea typeface="微软雅黑" panose="020B0503020204020204" pitchFamily="34" charset="-122"/>
            </a:endParaRPr>
          </a:p>
          <a:p>
            <a:pPr eaLnBrk="0" hangingPunct="0">
              <a:lnSpc>
                <a:spcPct val="130000"/>
              </a:lnSpc>
            </a:pPr>
            <a:r>
              <a:rPr lang="en-US" altLang="zh-CN" sz="825" dirty="0">
                <a:solidFill>
                  <a:srgbClr val="1C1C1C"/>
                </a:solidFill>
                <a:latin typeface="微软雅黑" panose="020B0503020204020204" pitchFamily="34" charset="-122"/>
                <a:ea typeface="微软雅黑" panose="020B0503020204020204" pitchFamily="34" charset="-122"/>
              </a:rPr>
              <a:t>- </a:t>
            </a:r>
            <a:r>
              <a:rPr lang="zh-CN" altLang="en-US" sz="825" dirty="0">
                <a:solidFill>
                  <a:srgbClr val="1C1C1C"/>
                </a:solidFill>
                <a:latin typeface="微软雅黑" panose="020B0503020204020204" pitchFamily="34" charset="-122"/>
                <a:ea typeface="微软雅黑" panose="020B0503020204020204" pitchFamily="34" charset="-122"/>
              </a:rPr>
              <a:t>敏感数据使用的审计系统</a:t>
            </a:r>
            <a:endParaRPr lang="en-US" altLang="zh-CN" sz="825" dirty="0">
              <a:solidFill>
                <a:srgbClr val="1C1C1C"/>
              </a:solidFill>
              <a:latin typeface="微软雅黑" panose="020B0503020204020204" pitchFamily="34" charset="-122"/>
              <a:ea typeface="微软雅黑" panose="020B0503020204020204" pitchFamily="34" charset="-122"/>
            </a:endParaRPr>
          </a:p>
          <a:p>
            <a:pPr eaLnBrk="0" hangingPunct="0">
              <a:lnSpc>
                <a:spcPct val="130000"/>
              </a:lnSpc>
            </a:pPr>
            <a:r>
              <a:rPr lang="en-US" altLang="zh-CN" sz="825" dirty="0">
                <a:solidFill>
                  <a:srgbClr val="1C1C1C"/>
                </a:solidFill>
                <a:latin typeface="微软雅黑" panose="020B0503020204020204" pitchFamily="34" charset="-122"/>
                <a:ea typeface="微软雅黑" panose="020B0503020204020204" pitchFamily="34" charset="-122"/>
              </a:rPr>
              <a:t>- </a:t>
            </a:r>
            <a:r>
              <a:rPr lang="zh-CN" altLang="en-US" sz="825" dirty="0">
                <a:solidFill>
                  <a:srgbClr val="1C1C1C"/>
                </a:solidFill>
                <a:latin typeface="微软雅黑" panose="020B0503020204020204" pitchFamily="34" charset="-122"/>
                <a:ea typeface="微软雅黑" panose="020B0503020204020204" pitchFamily="34" charset="-122"/>
              </a:rPr>
              <a:t>敏感数据专用通道（脱敏、隔离</a:t>
            </a:r>
            <a:r>
              <a:rPr lang="en-US" altLang="zh-CN" sz="825" dirty="0">
                <a:solidFill>
                  <a:srgbClr val="1C1C1C"/>
                </a:solidFill>
                <a:latin typeface="微软雅黑" panose="020B0503020204020204" pitchFamily="34" charset="-122"/>
                <a:ea typeface="微软雅黑" panose="020B0503020204020204" pitchFamily="34" charset="-122"/>
              </a:rPr>
              <a:t>…</a:t>
            </a:r>
            <a:r>
              <a:rPr lang="zh-CN" altLang="en-US" sz="825" dirty="0">
                <a:solidFill>
                  <a:srgbClr val="1C1C1C"/>
                </a:solidFill>
                <a:latin typeface="微软雅黑" panose="020B0503020204020204" pitchFamily="34" charset="-122"/>
                <a:ea typeface="微软雅黑" panose="020B0503020204020204" pitchFamily="34" charset="-122"/>
              </a:rPr>
              <a:t>）</a:t>
            </a:r>
            <a:endParaRPr lang="en-US" altLang="zh-CN" sz="825" dirty="0">
              <a:solidFill>
                <a:srgbClr val="1C1C1C"/>
              </a:solidFill>
              <a:latin typeface="微软雅黑" panose="020B0503020204020204" pitchFamily="34" charset="-122"/>
              <a:ea typeface="微软雅黑" panose="020B0503020204020204" pitchFamily="34" charset="-122"/>
            </a:endParaRPr>
          </a:p>
        </p:txBody>
      </p:sp>
      <p:sp>
        <p:nvSpPr>
          <p:cNvPr id="85" name="Text Box 39"/>
          <p:cNvSpPr txBox="1">
            <a:spLocks noChangeArrowheads="1"/>
          </p:cNvSpPr>
          <p:nvPr/>
        </p:nvSpPr>
        <p:spPr bwMode="gray">
          <a:xfrm>
            <a:off x="3402058" y="1383073"/>
            <a:ext cx="2201973" cy="600164"/>
          </a:xfrm>
          <a:prstGeom prst="rect">
            <a:avLst/>
          </a:prstGeom>
          <a:noFill/>
          <a:ln w="9525" algn="ctr">
            <a:noFill/>
            <a:miter lim="800000"/>
            <a:headEnd/>
            <a:tailEnd/>
          </a:ln>
        </p:spPr>
        <p:txBody>
          <a:bodyPr>
            <a:spAutoFit/>
          </a:bodyPr>
          <a:lstStyle/>
          <a:p>
            <a:pPr marL="128588" indent="-128588">
              <a:buFontTx/>
              <a:buChar char="-"/>
            </a:pPr>
            <a:r>
              <a:rPr lang="zh-CN" altLang="en-US" sz="825" dirty="0">
                <a:solidFill>
                  <a:srgbClr val="1C1C1C"/>
                </a:solidFill>
                <a:latin typeface="微软雅黑" panose="020B0503020204020204" pitchFamily="34" charset="-122"/>
                <a:ea typeface="微软雅黑" panose="020B0503020204020204" pitchFamily="34" charset="-122"/>
              </a:rPr>
              <a:t>数据分级定义</a:t>
            </a:r>
            <a:endParaRPr lang="en-US" altLang="zh-CN" sz="825" dirty="0">
              <a:solidFill>
                <a:srgbClr val="1C1C1C"/>
              </a:solidFill>
              <a:latin typeface="微软雅黑" panose="020B0503020204020204" pitchFamily="34" charset="-122"/>
              <a:ea typeface="微软雅黑" panose="020B0503020204020204" pitchFamily="34" charset="-122"/>
            </a:endParaRPr>
          </a:p>
          <a:p>
            <a:pPr marL="128588" indent="-128588">
              <a:buFontTx/>
              <a:buChar char="-"/>
            </a:pPr>
            <a:r>
              <a:rPr lang="zh-CN" altLang="en-US" sz="825" dirty="0">
                <a:solidFill>
                  <a:srgbClr val="1C1C1C"/>
                </a:solidFill>
                <a:latin typeface="微软雅黑" panose="020B0503020204020204" pitchFamily="34" charset="-122"/>
                <a:ea typeface="微软雅黑" panose="020B0503020204020204" pitchFamily="34" charset="-122"/>
              </a:rPr>
              <a:t>基于数据分级及岗位职责的数据权限审批流程</a:t>
            </a:r>
            <a:endParaRPr lang="en-US" altLang="zh-CN" sz="825" dirty="0">
              <a:solidFill>
                <a:srgbClr val="1C1C1C"/>
              </a:solidFill>
              <a:latin typeface="微软雅黑" panose="020B0503020204020204" pitchFamily="34" charset="-122"/>
              <a:ea typeface="微软雅黑" panose="020B0503020204020204" pitchFamily="34" charset="-122"/>
            </a:endParaRPr>
          </a:p>
          <a:p>
            <a:pPr marL="128588" indent="-128588">
              <a:buFontTx/>
              <a:buChar char="-"/>
            </a:pPr>
            <a:r>
              <a:rPr lang="zh-CN" altLang="en-US" sz="825" dirty="0">
                <a:solidFill>
                  <a:srgbClr val="1C1C1C"/>
                </a:solidFill>
                <a:latin typeface="微软雅黑" panose="020B0503020204020204" pitchFamily="34" charset="-122"/>
                <a:ea typeface="微软雅黑" panose="020B0503020204020204" pitchFamily="34" charset="-122"/>
              </a:rPr>
              <a:t>敏感字段传播规范</a:t>
            </a:r>
            <a:endParaRPr lang="en-US" altLang="zh-CN" sz="825" dirty="0">
              <a:solidFill>
                <a:srgbClr val="1C1C1C"/>
              </a:solidFill>
              <a:latin typeface="微软雅黑" panose="020B0503020204020204" pitchFamily="34" charset="-122"/>
              <a:ea typeface="微软雅黑" panose="020B0503020204020204" pitchFamily="34" charset="-122"/>
            </a:endParaRPr>
          </a:p>
        </p:txBody>
      </p:sp>
      <p:sp>
        <p:nvSpPr>
          <p:cNvPr id="86" name="Text Box 40"/>
          <p:cNvSpPr txBox="1">
            <a:spLocks noChangeArrowheads="1"/>
          </p:cNvSpPr>
          <p:nvPr/>
        </p:nvSpPr>
        <p:spPr bwMode="gray">
          <a:xfrm>
            <a:off x="1617020" y="3938267"/>
            <a:ext cx="2189223" cy="7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buFontTx/>
              <a:buChar char="-"/>
              <a:defRPr/>
            </a:pPr>
            <a:r>
              <a:rPr lang="en-US" altLang="zh-CN" sz="825" dirty="0">
                <a:solidFill>
                  <a:srgbClr val="1C1C1C"/>
                </a:solidFill>
                <a:latin typeface="微软雅黑" panose="020B0503020204020204" pitchFamily="34" charset="-122"/>
                <a:ea typeface="微软雅黑" panose="020B0503020204020204" pitchFamily="34" charset="-122"/>
              </a:rPr>
              <a:t> CRO</a:t>
            </a:r>
          </a:p>
          <a:p>
            <a:pPr>
              <a:lnSpc>
                <a:spcPct val="130000"/>
              </a:lnSpc>
              <a:buFontTx/>
              <a:buChar char="-"/>
              <a:defRPr/>
            </a:pPr>
            <a:r>
              <a:rPr lang="zh-CN" altLang="en-US" sz="825" dirty="0">
                <a:solidFill>
                  <a:srgbClr val="1C1C1C"/>
                </a:solidFill>
                <a:latin typeface="微软雅黑" panose="020B0503020204020204" pitchFamily="34" charset="-122"/>
                <a:ea typeface="微软雅黑" panose="020B0503020204020204" pitchFamily="34" charset="-122"/>
              </a:rPr>
              <a:t> 建立数据安全执行</a:t>
            </a:r>
            <a:r>
              <a:rPr lang="zh-CN" altLang="en-US" sz="825" dirty="0" smtClean="0">
                <a:solidFill>
                  <a:srgbClr val="1C1C1C"/>
                </a:solidFill>
                <a:latin typeface="微软雅黑" panose="020B0503020204020204" pitchFamily="34" charset="-122"/>
                <a:ea typeface="微软雅黑" panose="020B0503020204020204" pitchFamily="34" charset="-122"/>
              </a:rPr>
              <a:t>小组</a:t>
            </a:r>
            <a:endParaRPr lang="en-US" altLang="zh-CN" sz="825" dirty="0">
              <a:solidFill>
                <a:srgbClr val="1C1C1C"/>
              </a:solidFill>
              <a:latin typeface="微软雅黑" panose="020B0503020204020204" pitchFamily="34" charset="-122"/>
              <a:ea typeface="微软雅黑" panose="020B0503020204020204" pitchFamily="34" charset="-122"/>
            </a:endParaRPr>
          </a:p>
          <a:p>
            <a:pPr>
              <a:lnSpc>
                <a:spcPct val="130000"/>
              </a:lnSpc>
              <a:defRPr/>
            </a:pPr>
            <a:r>
              <a:rPr lang="en-US" altLang="zh-CN" sz="825" dirty="0">
                <a:solidFill>
                  <a:srgbClr val="1C1C1C"/>
                </a:solidFill>
                <a:latin typeface="微软雅黑" panose="020B0503020204020204" pitchFamily="34" charset="-122"/>
                <a:ea typeface="微软雅黑" panose="020B0503020204020204" pitchFamily="34" charset="-122"/>
              </a:rPr>
              <a:t>- </a:t>
            </a:r>
            <a:r>
              <a:rPr lang="zh-CN" altLang="en-US" sz="825" dirty="0">
                <a:solidFill>
                  <a:srgbClr val="1C1C1C"/>
                </a:solidFill>
                <a:latin typeface="微软雅黑" panose="020B0503020204020204" pitchFamily="34" charset="-122"/>
                <a:ea typeface="微软雅黑" panose="020B0503020204020204" pitchFamily="34" charset="-122"/>
              </a:rPr>
              <a:t>建立数据安全管理团队</a:t>
            </a:r>
            <a:endParaRPr lang="en-US" altLang="zh-CN" sz="825" dirty="0">
              <a:solidFill>
                <a:srgbClr val="1C1C1C"/>
              </a:solidFill>
              <a:latin typeface="微软雅黑" panose="020B0503020204020204" pitchFamily="34" charset="-122"/>
              <a:ea typeface="微软雅黑" panose="020B0503020204020204" pitchFamily="34" charset="-122"/>
            </a:endParaRPr>
          </a:p>
          <a:p>
            <a:pPr>
              <a:lnSpc>
                <a:spcPct val="130000"/>
              </a:lnSpc>
              <a:defRPr/>
            </a:pPr>
            <a:r>
              <a:rPr lang="en-US" altLang="zh-CN" sz="825" dirty="0">
                <a:solidFill>
                  <a:srgbClr val="1C1C1C"/>
                </a:solidFill>
                <a:latin typeface="微软雅黑" panose="020B0503020204020204" pitchFamily="34" charset="-122"/>
                <a:ea typeface="微软雅黑" panose="020B0503020204020204" pitchFamily="34" charset="-122"/>
              </a:rPr>
              <a:t>- </a:t>
            </a:r>
            <a:r>
              <a:rPr lang="zh-CN" altLang="en-US" sz="825" dirty="0">
                <a:solidFill>
                  <a:srgbClr val="1C1C1C"/>
                </a:solidFill>
                <a:latin typeface="微软雅黑" panose="020B0503020204020204" pitchFamily="34" charset="-122"/>
                <a:ea typeface="微软雅黑" panose="020B0503020204020204" pitchFamily="34" charset="-122"/>
              </a:rPr>
              <a:t>建立数据安全管理</a:t>
            </a:r>
            <a:r>
              <a:rPr lang="zh-CN" altLang="en-US" sz="825" dirty="0" smtClean="0">
                <a:solidFill>
                  <a:srgbClr val="1C1C1C"/>
                </a:solidFill>
                <a:latin typeface="微软雅黑" panose="020B0503020204020204" pitchFamily="34" charset="-122"/>
                <a:ea typeface="微软雅黑" panose="020B0503020204020204" pitchFamily="34" charset="-122"/>
              </a:rPr>
              <a:t>责任制</a:t>
            </a:r>
            <a:endParaRPr lang="en-US" altLang="zh-CN" sz="825" dirty="0">
              <a:solidFill>
                <a:srgbClr val="1C1C1C"/>
              </a:solidFill>
              <a:latin typeface="微软雅黑" panose="020B0503020204020204" pitchFamily="34" charset="-122"/>
              <a:ea typeface="微软雅黑" panose="020B0503020204020204" pitchFamily="34" charset="-122"/>
            </a:endParaRPr>
          </a:p>
        </p:txBody>
      </p:sp>
      <p:sp>
        <p:nvSpPr>
          <p:cNvPr id="87" name="TextBox 40"/>
          <p:cNvSpPr txBox="1">
            <a:spLocks noChangeArrowheads="1"/>
          </p:cNvSpPr>
          <p:nvPr/>
        </p:nvSpPr>
        <p:spPr bwMode="auto">
          <a:xfrm>
            <a:off x="3944133" y="2228157"/>
            <a:ext cx="1254581" cy="646331"/>
          </a:xfrm>
          <a:prstGeom prst="rect">
            <a:avLst/>
          </a:prstGeom>
          <a:noFill/>
          <a:ln w="9525">
            <a:noFill/>
            <a:miter lim="800000"/>
            <a:headEnd/>
            <a:tailEnd/>
          </a:ln>
        </p:spPr>
        <p:txBody>
          <a:bodyPr wrap="square">
            <a:spAutoFit/>
          </a:bodyPr>
          <a:lstStyle/>
          <a:p>
            <a:pPr algn="ctr"/>
            <a:r>
              <a:rPr lang="zh-CN" altLang="en-US" dirty="0">
                <a:solidFill>
                  <a:srgbClr val="000000"/>
                </a:solidFill>
                <a:latin typeface="微软雅黑" panose="020B0503020204020204" pitchFamily="34" charset="-122"/>
                <a:ea typeface="微软雅黑" panose="020B0503020204020204" pitchFamily="34" charset="-122"/>
              </a:rPr>
              <a:t>数据安全策略</a:t>
            </a:r>
          </a:p>
        </p:txBody>
      </p:sp>
      <p:sp>
        <p:nvSpPr>
          <p:cNvPr id="88" name="TextBox 42"/>
          <p:cNvSpPr txBox="1">
            <a:spLocks noChangeArrowheads="1"/>
          </p:cNvSpPr>
          <p:nvPr/>
        </p:nvSpPr>
        <p:spPr bwMode="auto">
          <a:xfrm>
            <a:off x="3459435" y="2846678"/>
            <a:ext cx="2361351" cy="727122"/>
          </a:xfrm>
          <a:prstGeom prst="rect">
            <a:avLst/>
          </a:prstGeom>
          <a:noFill/>
          <a:ln w="9525">
            <a:noFill/>
            <a:miter lim="800000"/>
            <a:headEnd/>
            <a:tailEnd/>
          </a:ln>
        </p:spPr>
        <p:txBody>
          <a:bodyPr>
            <a:spAutoFit/>
          </a:bodyPr>
          <a:lstStyle/>
          <a:p>
            <a:r>
              <a:rPr lang="en-US" altLang="zh-CN" sz="825" dirty="0">
                <a:solidFill>
                  <a:srgbClr val="1C1C1C"/>
                </a:solidFill>
                <a:latin typeface="微软雅黑" panose="020B0503020204020204" pitchFamily="34" charset="-122"/>
                <a:ea typeface="微软雅黑" panose="020B0503020204020204" pitchFamily="34" charset="-122"/>
              </a:rPr>
              <a:t>-</a:t>
            </a:r>
            <a:r>
              <a:rPr lang="zh-CN" altLang="en-US" sz="825" dirty="0">
                <a:solidFill>
                  <a:srgbClr val="000000"/>
                </a:solidFill>
                <a:latin typeface="微软雅黑" panose="020B0503020204020204" pitchFamily="34" charset="-122"/>
                <a:ea typeface="微软雅黑" panose="020B0503020204020204" pitchFamily="34" charset="-122"/>
              </a:rPr>
              <a:t>通过数据安全组织、流程制度、技术手段形成数据安全管理的闭环，加强数据访问及权限审批控制，防范批量数据泄露风险以及敏感信息的非授权访问风险</a:t>
            </a:r>
            <a:r>
              <a:rPr lang="zh-CN" altLang="zh-CN" sz="825" dirty="0">
                <a:solidFill>
                  <a:srgbClr val="000000"/>
                </a:solidFill>
                <a:latin typeface="微软雅黑" panose="020B0503020204020204" pitchFamily="34" charset="-122"/>
                <a:ea typeface="微软雅黑" panose="020B0503020204020204" pitchFamily="34" charset="-122"/>
              </a:rPr>
              <a:t>。</a:t>
            </a:r>
            <a:endParaRPr lang="zh-CN" altLang="en-US" sz="825" dirty="0">
              <a:solidFill>
                <a:srgbClr val="000000"/>
              </a:solidFill>
              <a:latin typeface="微软雅黑" panose="020B0503020204020204" pitchFamily="34" charset="-122"/>
              <a:ea typeface="微软雅黑" panose="020B0503020204020204" pitchFamily="34" charset="-122"/>
            </a:endParaRPr>
          </a:p>
          <a:p>
            <a:endParaRPr lang="zh-CN" altLang="en-US" sz="825" dirty="0">
              <a:solidFill>
                <a:srgbClr val="000000"/>
              </a:solidFill>
              <a:latin typeface="微软雅黑" panose="020B0503020204020204" pitchFamily="34" charset="-122"/>
              <a:ea typeface="微软雅黑" panose="020B0503020204020204" pitchFamily="34" charset="-122"/>
            </a:endParaRPr>
          </a:p>
        </p:txBody>
      </p:sp>
      <p:grpSp>
        <p:nvGrpSpPr>
          <p:cNvPr id="89" name="Group 8"/>
          <p:cNvGrpSpPr>
            <a:grpSpLocks/>
          </p:cNvGrpSpPr>
          <p:nvPr/>
        </p:nvGrpSpPr>
        <p:grpSpPr bwMode="auto">
          <a:xfrm>
            <a:off x="2991500" y="2543377"/>
            <a:ext cx="237155" cy="535316"/>
            <a:chOff x="2304" y="1344"/>
            <a:chExt cx="498" cy="1245"/>
          </a:xfrm>
        </p:grpSpPr>
        <p:sp>
          <p:nvSpPr>
            <p:cNvPr id="90" name="Freeform 9"/>
            <p:cNvSpPr>
              <a:spLocks/>
            </p:cNvSpPr>
            <p:nvPr/>
          </p:nvSpPr>
          <p:spPr bwMode="gray">
            <a:xfrm>
              <a:off x="2425" y="1344"/>
              <a:ext cx="233" cy="254"/>
            </a:xfrm>
            <a:custGeom>
              <a:avLst/>
              <a:gdLst>
                <a:gd name="T0" fmla="*/ 3 w 267"/>
                <a:gd name="T1" fmla="*/ 0 h 292"/>
                <a:gd name="T2" fmla="*/ 3 w 267"/>
                <a:gd name="T3" fmla="*/ 3 h 292"/>
                <a:gd name="T4" fmla="*/ 4 w 267"/>
                <a:gd name="T5" fmla="*/ 3 h 292"/>
                <a:gd name="T6" fmla="*/ 5 w 267"/>
                <a:gd name="T7" fmla="*/ 3 h 292"/>
                <a:gd name="T8" fmla="*/ 6 w 267"/>
                <a:gd name="T9" fmla="*/ 3 h 292"/>
                <a:gd name="T10" fmla="*/ 6 w 267"/>
                <a:gd name="T11" fmla="*/ 3 h 292"/>
                <a:gd name="T12" fmla="*/ 7 w 267"/>
                <a:gd name="T13" fmla="*/ 3 h 292"/>
                <a:gd name="T14" fmla="*/ 7 w 267"/>
                <a:gd name="T15" fmla="*/ 3 h 292"/>
                <a:gd name="T16" fmla="*/ 7 w 267"/>
                <a:gd name="T17" fmla="*/ 3 h 292"/>
                <a:gd name="T18" fmla="*/ 7 w 267"/>
                <a:gd name="T19" fmla="*/ 3 h 292"/>
                <a:gd name="T20" fmla="*/ 7 w 267"/>
                <a:gd name="T21" fmla="*/ 4 h 292"/>
                <a:gd name="T22" fmla="*/ 6 w 267"/>
                <a:gd name="T23" fmla="*/ 5 h 292"/>
                <a:gd name="T24" fmla="*/ 6 w 267"/>
                <a:gd name="T25" fmla="*/ 6 h 292"/>
                <a:gd name="T26" fmla="*/ 5 w 267"/>
                <a:gd name="T27" fmla="*/ 6 h 292"/>
                <a:gd name="T28" fmla="*/ 4 w 267"/>
                <a:gd name="T29" fmla="*/ 7 h 292"/>
                <a:gd name="T30" fmla="*/ 3 w 267"/>
                <a:gd name="T31" fmla="*/ 7 h 292"/>
                <a:gd name="T32" fmla="*/ 3 w 267"/>
                <a:gd name="T33" fmla="*/ 7 h 292"/>
                <a:gd name="T34" fmla="*/ 3 w 267"/>
                <a:gd name="T35" fmla="*/ 7 h 292"/>
                <a:gd name="T36" fmla="*/ 3 w 267"/>
                <a:gd name="T37" fmla="*/ 7 h 292"/>
                <a:gd name="T38" fmla="*/ 3 w 267"/>
                <a:gd name="T39" fmla="*/ 6 h 292"/>
                <a:gd name="T40" fmla="*/ 3 w 267"/>
                <a:gd name="T41" fmla="*/ 6 h 292"/>
                <a:gd name="T42" fmla="*/ 3 w 267"/>
                <a:gd name="T43" fmla="*/ 5 h 292"/>
                <a:gd name="T44" fmla="*/ 3 w 267"/>
                <a:gd name="T45" fmla="*/ 3 h 292"/>
                <a:gd name="T46" fmla="*/ 0 w 267"/>
                <a:gd name="T47" fmla="*/ 3 h 292"/>
                <a:gd name="T48" fmla="*/ 3 w 267"/>
                <a:gd name="T49" fmla="*/ 3 h 292"/>
                <a:gd name="T50" fmla="*/ 3 w 267"/>
                <a:gd name="T51" fmla="*/ 3 h 292"/>
                <a:gd name="T52" fmla="*/ 3 w 267"/>
                <a:gd name="T53" fmla="*/ 3 h 292"/>
                <a:gd name="T54" fmla="*/ 3 w 267"/>
                <a:gd name="T55" fmla="*/ 3 h 292"/>
                <a:gd name="T56" fmla="*/ 3 w 267"/>
                <a:gd name="T57" fmla="*/ 3 h 292"/>
                <a:gd name="T58" fmla="*/ 3 w 267"/>
                <a:gd name="T59" fmla="*/ 3 h 292"/>
                <a:gd name="T60" fmla="*/ 3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folHlink"/>
            </a:solidFill>
            <a:ln w="0">
              <a:noFill/>
              <a:round/>
              <a:headEnd/>
              <a:tailEnd/>
            </a:ln>
          </p:spPr>
          <p:txBody>
            <a:bodyPr/>
            <a:lstStyle/>
            <a:p>
              <a:endParaRPr lang="zh-CN" altLang="en-US" sz="1500">
                <a:latin typeface="微软雅黑" panose="020B0503020204020204" pitchFamily="34" charset="-122"/>
                <a:ea typeface="微软雅黑" panose="020B0503020204020204" pitchFamily="34" charset="-122"/>
              </a:endParaRPr>
            </a:p>
          </p:txBody>
        </p:sp>
        <p:sp>
          <p:nvSpPr>
            <p:cNvPr id="91" name="Freeform 10"/>
            <p:cNvSpPr>
              <a:spLocks/>
            </p:cNvSpPr>
            <p:nvPr/>
          </p:nvSpPr>
          <p:spPr bwMode="gray">
            <a:xfrm>
              <a:off x="2304" y="1625"/>
              <a:ext cx="498" cy="964"/>
            </a:xfrm>
            <a:custGeom>
              <a:avLst/>
              <a:gdLst>
                <a:gd name="T0" fmla="*/ 3 w 573"/>
                <a:gd name="T1" fmla="*/ 3 h 1111"/>
                <a:gd name="T2" fmla="*/ 3 w 573"/>
                <a:gd name="T3" fmla="*/ 3 h 1111"/>
                <a:gd name="T4" fmla="*/ 3 w 573"/>
                <a:gd name="T5" fmla="*/ 3 h 1111"/>
                <a:gd name="T6" fmla="*/ 0 w 573"/>
                <a:gd name="T7" fmla="*/ 11 h 1111"/>
                <a:gd name="T8" fmla="*/ 1 w 573"/>
                <a:gd name="T9" fmla="*/ 11 h 1111"/>
                <a:gd name="T10" fmla="*/ 3 w 573"/>
                <a:gd name="T11" fmla="*/ 11 h 1111"/>
                <a:gd name="T12" fmla="*/ 3 w 573"/>
                <a:gd name="T13" fmla="*/ 12 h 1111"/>
                <a:gd name="T14" fmla="*/ 3 w 573"/>
                <a:gd name="T15" fmla="*/ 12 h 1111"/>
                <a:gd name="T16" fmla="*/ 3 w 573"/>
                <a:gd name="T17" fmla="*/ 12 h 1111"/>
                <a:gd name="T18" fmla="*/ 3 w 573"/>
                <a:gd name="T19" fmla="*/ 11 h 1111"/>
                <a:gd name="T20" fmla="*/ 3 w 573"/>
                <a:gd name="T21" fmla="*/ 11 h 1111"/>
                <a:gd name="T22" fmla="*/ 3 w 573"/>
                <a:gd name="T23" fmla="*/ 11 h 1111"/>
                <a:gd name="T24" fmla="*/ 3 w 573"/>
                <a:gd name="T25" fmla="*/ 3 h 1111"/>
                <a:gd name="T26" fmla="*/ 3 w 573"/>
                <a:gd name="T27" fmla="*/ 23 h 1111"/>
                <a:gd name="T28" fmla="*/ 3 w 573"/>
                <a:gd name="T29" fmla="*/ 23 h 1111"/>
                <a:gd name="T30" fmla="*/ 3 w 573"/>
                <a:gd name="T31" fmla="*/ 24 h 1111"/>
                <a:gd name="T32" fmla="*/ 3 w 573"/>
                <a:gd name="T33" fmla="*/ 24 h 1111"/>
                <a:gd name="T34" fmla="*/ 4 w 573"/>
                <a:gd name="T35" fmla="*/ 24 h 1111"/>
                <a:gd name="T36" fmla="*/ 5 w 573"/>
                <a:gd name="T37" fmla="*/ 24 h 1111"/>
                <a:gd name="T38" fmla="*/ 6 w 573"/>
                <a:gd name="T39" fmla="*/ 24 h 1111"/>
                <a:gd name="T40" fmla="*/ 6 w 573"/>
                <a:gd name="T41" fmla="*/ 23 h 1111"/>
                <a:gd name="T42" fmla="*/ 7 w 573"/>
                <a:gd name="T43" fmla="*/ 23 h 1111"/>
                <a:gd name="T44" fmla="*/ 7 w 573"/>
                <a:gd name="T45" fmla="*/ 11 h 1111"/>
                <a:gd name="T46" fmla="*/ 7 w 573"/>
                <a:gd name="T47" fmla="*/ 11 h 1111"/>
                <a:gd name="T48" fmla="*/ 7 w 573"/>
                <a:gd name="T49" fmla="*/ 11 h 1111"/>
                <a:gd name="T50" fmla="*/ 7 w 573"/>
                <a:gd name="T51" fmla="*/ 13 h 1111"/>
                <a:gd name="T52" fmla="*/ 7 w 573"/>
                <a:gd name="T53" fmla="*/ 15 h 1111"/>
                <a:gd name="T54" fmla="*/ 7 w 573"/>
                <a:gd name="T55" fmla="*/ 16 h 1111"/>
                <a:gd name="T56" fmla="*/ 7 w 573"/>
                <a:gd name="T57" fmla="*/ 18 h 1111"/>
                <a:gd name="T58" fmla="*/ 7 w 573"/>
                <a:gd name="T59" fmla="*/ 20 h 1111"/>
                <a:gd name="T60" fmla="*/ 7 w 573"/>
                <a:gd name="T61" fmla="*/ 22 h 1111"/>
                <a:gd name="T62" fmla="*/ 7 w 573"/>
                <a:gd name="T63" fmla="*/ 23 h 1111"/>
                <a:gd name="T64" fmla="*/ 7 w 573"/>
                <a:gd name="T65" fmla="*/ 23 h 1111"/>
                <a:gd name="T66" fmla="*/ 8 w 573"/>
                <a:gd name="T67" fmla="*/ 24 h 1111"/>
                <a:gd name="T68" fmla="*/ 8 w 573"/>
                <a:gd name="T69" fmla="*/ 24 h 1111"/>
                <a:gd name="T70" fmla="*/ 9 w 573"/>
                <a:gd name="T71" fmla="*/ 24 h 1111"/>
                <a:gd name="T72" fmla="*/ 9 w 573"/>
                <a:gd name="T73" fmla="*/ 24 h 1111"/>
                <a:gd name="T74" fmla="*/ 10 w 573"/>
                <a:gd name="T75" fmla="*/ 24 h 1111"/>
                <a:gd name="T76" fmla="*/ 10 w 573"/>
                <a:gd name="T77" fmla="*/ 23 h 1111"/>
                <a:gd name="T78" fmla="*/ 10 w 573"/>
                <a:gd name="T79" fmla="*/ 23 h 1111"/>
                <a:gd name="T80" fmla="*/ 10 w 573"/>
                <a:gd name="T81" fmla="*/ 3 h 1111"/>
                <a:gd name="T82" fmla="*/ 10 w 573"/>
                <a:gd name="T83" fmla="*/ 11 h 1111"/>
                <a:gd name="T84" fmla="*/ 10 w 573"/>
                <a:gd name="T85" fmla="*/ 11 h 1111"/>
                <a:gd name="T86" fmla="*/ 11 w 573"/>
                <a:gd name="T87" fmla="*/ 12 h 1111"/>
                <a:gd name="T88" fmla="*/ 11 w 573"/>
                <a:gd name="T89" fmla="*/ 12 h 1111"/>
                <a:gd name="T90" fmla="*/ 12 w 573"/>
                <a:gd name="T91" fmla="*/ 12 h 1111"/>
                <a:gd name="T92" fmla="*/ 13 w 573"/>
                <a:gd name="T93" fmla="*/ 12 h 1111"/>
                <a:gd name="T94" fmla="*/ 13 w 573"/>
                <a:gd name="T95" fmla="*/ 11 h 1111"/>
                <a:gd name="T96" fmla="*/ 13 w 573"/>
                <a:gd name="T97" fmla="*/ 11 h 1111"/>
                <a:gd name="T98" fmla="*/ 13 w 573"/>
                <a:gd name="T99" fmla="*/ 3 h 1111"/>
                <a:gd name="T100" fmla="*/ 12 w 573"/>
                <a:gd name="T101" fmla="*/ 3 h 1111"/>
                <a:gd name="T102" fmla="*/ 11 w 573"/>
                <a:gd name="T103" fmla="*/ 3 h 1111"/>
                <a:gd name="T104" fmla="*/ 3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folHlink"/>
            </a:solidFill>
            <a:ln w="0">
              <a:noFill/>
              <a:round/>
              <a:headEnd/>
              <a:tailEnd/>
            </a:ln>
          </p:spPr>
          <p:txBody>
            <a:bodyPr/>
            <a:lstStyle/>
            <a:p>
              <a:endParaRPr lang="zh-CN" altLang="en-US" sz="1500">
                <a:latin typeface="微软雅黑" panose="020B0503020204020204" pitchFamily="34" charset="-122"/>
                <a:ea typeface="微软雅黑" panose="020B0503020204020204" pitchFamily="34" charset="-122"/>
              </a:endParaRPr>
            </a:p>
          </p:txBody>
        </p:sp>
      </p:grpSp>
      <p:grpSp>
        <p:nvGrpSpPr>
          <p:cNvPr id="92" name="Group 17"/>
          <p:cNvGrpSpPr>
            <a:grpSpLocks/>
          </p:cNvGrpSpPr>
          <p:nvPr/>
        </p:nvGrpSpPr>
        <p:grpSpPr bwMode="auto">
          <a:xfrm>
            <a:off x="2765820" y="2605592"/>
            <a:ext cx="235880" cy="535316"/>
            <a:chOff x="2880" y="1344"/>
            <a:chExt cx="498" cy="1245"/>
          </a:xfrm>
        </p:grpSpPr>
        <p:sp>
          <p:nvSpPr>
            <p:cNvPr id="93" name="Freeform 18"/>
            <p:cNvSpPr>
              <a:spLocks/>
            </p:cNvSpPr>
            <p:nvPr/>
          </p:nvSpPr>
          <p:spPr bwMode="gray">
            <a:xfrm>
              <a:off x="3001" y="1344"/>
              <a:ext cx="233" cy="254"/>
            </a:xfrm>
            <a:custGeom>
              <a:avLst/>
              <a:gdLst>
                <a:gd name="T0" fmla="*/ 3 w 267"/>
                <a:gd name="T1" fmla="*/ 0 h 292"/>
                <a:gd name="T2" fmla="*/ 3 w 267"/>
                <a:gd name="T3" fmla="*/ 3 h 292"/>
                <a:gd name="T4" fmla="*/ 4 w 267"/>
                <a:gd name="T5" fmla="*/ 3 h 292"/>
                <a:gd name="T6" fmla="*/ 5 w 267"/>
                <a:gd name="T7" fmla="*/ 3 h 292"/>
                <a:gd name="T8" fmla="*/ 6 w 267"/>
                <a:gd name="T9" fmla="*/ 3 h 292"/>
                <a:gd name="T10" fmla="*/ 6 w 267"/>
                <a:gd name="T11" fmla="*/ 3 h 292"/>
                <a:gd name="T12" fmla="*/ 7 w 267"/>
                <a:gd name="T13" fmla="*/ 3 h 292"/>
                <a:gd name="T14" fmla="*/ 7 w 267"/>
                <a:gd name="T15" fmla="*/ 3 h 292"/>
                <a:gd name="T16" fmla="*/ 7 w 267"/>
                <a:gd name="T17" fmla="*/ 3 h 292"/>
                <a:gd name="T18" fmla="*/ 7 w 267"/>
                <a:gd name="T19" fmla="*/ 3 h 292"/>
                <a:gd name="T20" fmla="*/ 7 w 267"/>
                <a:gd name="T21" fmla="*/ 4 h 292"/>
                <a:gd name="T22" fmla="*/ 6 w 267"/>
                <a:gd name="T23" fmla="*/ 5 h 292"/>
                <a:gd name="T24" fmla="*/ 6 w 267"/>
                <a:gd name="T25" fmla="*/ 6 h 292"/>
                <a:gd name="T26" fmla="*/ 5 w 267"/>
                <a:gd name="T27" fmla="*/ 6 h 292"/>
                <a:gd name="T28" fmla="*/ 4 w 267"/>
                <a:gd name="T29" fmla="*/ 7 h 292"/>
                <a:gd name="T30" fmla="*/ 3 w 267"/>
                <a:gd name="T31" fmla="*/ 7 h 292"/>
                <a:gd name="T32" fmla="*/ 3 w 267"/>
                <a:gd name="T33" fmla="*/ 7 h 292"/>
                <a:gd name="T34" fmla="*/ 3 w 267"/>
                <a:gd name="T35" fmla="*/ 7 h 292"/>
                <a:gd name="T36" fmla="*/ 3 w 267"/>
                <a:gd name="T37" fmla="*/ 7 h 292"/>
                <a:gd name="T38" fmla="*/ 3 w 267"/>
                <a:gd name="T39" fmla="*/ 6 h 292"/>
                <a:gd name="T40" fmla="*/ 3 w 267"/>
                <a:gd name="T41" fmla="*/ 6 h 292"/>
                <a:gd name="T42" fmla="*/ 3 w 267"/>
                <a:gd name="T43" fmla="*/ 5 h 292"/>
                <a:gd name="T44" fmla="*/ 3 w 267"/>
                <a:gd name="T45" fmla="*/ 3 h 292"/>
                <a:gd name="T46" fmla="*/ 0 w 267"/>
                <a:gd name="T47" fmla="*/ 3 h 292"/>
                <a:gd name="T48" fmla="*/ 3 w 267"/>
                <a:gd name="T49" fmla="*/ 3 h 292"/>
                <a:gd name="T50" fmla="*/ 3 w 267"/>
                <a:gd name="T51" fmla="*/ 3 h 292"/>
                <a:gd name="T52" fmla="*/ 3 w 267"/>
                <a:gd name="T53" fmla="*/ 3 h 292"/>
                <a:gd name="T54" fmla="*/ 3 w 267"/>
                <a:gd name="T55" fmla="*/ 3 h 292"/>
                <a:gd name="T56" fmla="*/ 3 w 267"/>
                <a:gd name="T57" fmla="*/ 3 h 292"/>
                <a:gd name="T58" fmla="*/ 3 w 267"/>
                <a:gd name="T59" fmla="*/ 3 h 292"/>
                <a:gd name="T60" fmla="*/ 3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1"/>
            </a:solidFill>
            <a:ln w="0">
              <a:noFill/>
              <a:round/>
              <a:headEnd/>
              <a:tailEnd/>
            </a:ln>
          </p:spPr>
          <p:txBody>
            <a:bodyPr/>
            <a:lstStyle/>
            <a:p>
              <a:endParaRPr lang="zh-CN" altLang="en-US" sz="1500">
                <a:latin typeface="微软雅黑" panose="020B0503020204020204" pitchFamily="34" charset="-122"/>
                <a:ea typeface="微软雅黑" panose="020B0503020204020204" pitchFamily="34" charset="-122"/>
              </a:endParaRPr>
            </a:p>
          </p:txBody>
        </p:sp>
        <p:sp>
          <p:nvSpPr>
            <p:cNvPr id="94" name="Freeform 19"/>
            <p:cNvSpPr>
              <a:spLocks/>
            </p:cNvSpPr>
            <p:nvPr/>
          </p:nvSpPr>
          <p:spPr bwMode="gray">
            <a:xfrm>
              <a:off x="2880" y="1625"/>
              <a:ext cx="498" cy="964"/>
            </a:xfrm>
            <a:custGeom>
              <a:avLst/>
              <a:gdLst>
                <a:gd name="T0" fmla="*/ 3 w 573"/>
                <a:gd name="T1" fmla="*/ 3 h 1111"/>
                <a:gd name="T2" fmla="*/ 3 w 573"/>
                <a:gd name="T3" fmla="*/ 3 h 1111"/>
                <a:gd name="T4" fmla="*/ 3 w 573"/>
                <a:gd name="T5" fmla="*/ 3 h 1111"/>
                <a:gd name="T6" fmla="*/ 0 w 573"/>
                <a:gd name="T7" fmla="*/ 11 h 1111"/>
                <a:gd name="T8" fmla="*/ 1 w 573"/>
                <a:gd name="T9" fmla="*/ 11 h 1111"/>
                <a:gd name="T10" fmla="*/ 3 w 573"/>
                <a:gd name="T11" fmla="*/ 11 h 1111"/>
                <a:gd name="T12" fmla="*/ 3 w 573"/>
                <a:gd name="T13" fmla="*/ 12 h 1111"/>
                <a:gd name="T14" fmla="*/ 3 w 573"/>
                <a:gd name="T15" fmla="*/ 12 h 1111"/>
                <a:gd name="T16" fmla="*/ 3 w 573"/>
                <a:gd name="T17" fmla="*/ 12 h 1111"/>
                <a:gd name="T18" fmla="*/ 3 w 573"/>
                <a:gd name="T19" fmla="*/ 11 h 1111"/>
                <a:gd name="T20" fmla="*/ 3 w 573"/>
                <a:gd name="T21" fmla="*/ 11 h 1111"/>
                <a:gd name="T22" fmla="*/ 3 w 573"/>
                <a:gd name="T23" fmla="*/ 11 h 1111"/>
                <a:gd name="T24" fmla="*/ 3 w 573"/>
                <a:gd name="T25" fmla="*/ 3 h 1111"/>
                <a:gd name="T26" fmla="*/ 3 w 573"/>
                <a:gd name="T27" fmla="*/ 23 h 1111"/>
                <a:gd name="T28" fmla="*/ 3 w 573"/>
                <a:gd name="T29" fmla="*/ 23 h 1111"/>
                <a:gd name="T30" fmla="*/ 3 w 573"/>
                <a:gd name="T31" fmla="*/ 24 h 1111"/>
                <a:gd name="T32" fmla="*/ 3 w 573"/>
                <a:gd name="T33" fmla="*/ 24 h 1111"/>
                <a:gd name="T34" fmla="*/ 4 w 573"/>
                <a:gd name="T35" fmla="*/ 24 h 1111"/>
                <a:gd name="T36" fmla="*/ 5 w 573"/>
                <a:gd name="T37" fmla="*/ 24 h 1111"/>
                <a:gd name="T38" fmla="*/ 6 w 573"/>
                <a:gd name="T39" fmla="*/ 24 h 1111"/>
                <a:gd name="T40" fmla="*/ 6 w 573"/>
                <a:gd name="T41" fmla="*/ 23 h 1111"/>
                <a:gd name="T42" fmla="*/ 7 w 573"/>
                <a:gd name="T43" fmla="*/ 23 h 1111"/>
                <a:gd name="T44" fmla="*/ 7 w 573"/>
                <a:gd name="T45" fmla="*/ 11 h 1111"/>
                <a:gd name="T46" fmla="*/ 7 w 573"/>
                <a:gd name="T47" fmla="*/ 11 h 1111"/>
                <a:gd name="T48" fmla="*/ 7 w 573"/>
                <a:gd name="T49" fmla="*/ 11 h 1111"/>
                <a:gd name="T50" fmla="*/ 7 w 573"/>
                <a:gd name="T51" fmla="*/ 13 h 1111"/>
                <a:gd name="T52" fmla="*/ 7 w 573"/>
                <a:gd name="T53" fmla="*/ 15 h 1111"/>
                <a:gd name="T54" fmla="*/ 7 w 573"/>
                <a:gd name="T55" fmla="*/ 16 h 1111"/>
                <a:gd name="T56" fmla="*/ 7 w 573"/>
                <a:gd name="T57" fmla="*/ 18 h 1111"/>
                <a:gd name="T58" fmla="*/ 7 w 573"/>
                <a:gd name="T59" fmla="*/ 20 h 1111"/>
                <a:gd name="T60" fmla="*/ 7 w 573"/>
                <a:gd name="T61" fmla="*/ 22 h 1111"/>
                <a:gd name="T62" fmla="*/ 7 w 573"/>
                <a:gd name="T63" fmla="*/ 23 h 1111"/>
                <a:gd name="T64" fmla="*/ 7 w 573"/>
                <a:gd name="T65" fmla="*/ 23 h 1111"/>
                <a:gd name="T66" fmla="*/ 8 w 573"/>
                <a:gd name="T67" fmla="*/ 24 h 1111"/>
                <a:gd name="T68" fmla="*/ 8 w 573"/>
                <a:gd name="T69" fmla="*/ 24 h 1111"/>
                <a:gd name="T70" fmla="*/ 9 w 573"/>
                <a:gd name="T71" fmla="*/ 24 h 1111"/>
                <a:gd name="T72" fmla="*/ 9 w 573"/>
                <a:gd name="T73" fmla="*/ 24 h 1111"/>
                <a:gd name="T74" fmla="*/ 10 w 573"/>
                <a:gd name="T75" fmla="*/ 24 h 1111"/>
                <a:gd name="T76" fmla="*/ 10 w 573"/>
                <a:gd name="T77" fmla="*/ 23 h 1111"/>
                <a:gd name="T78" fmla="*/ 10 w 573"/>
                <a:gd name="T79" fmla="*/ 23 h 1111"/>
                <a:gd name="T80" fmla="*/ 10 w 573"/>
                <a:gd name="T81" fmla="*/ 3 h 1111"/>
                <a:gd name="T82" fmla="*/ 10 w 573"/>
                <a:gd name="T83" fmla="*/ 11 h 1111"/>
                <a:gd name="T84" fmla="*/ 10 w 573"/>
                <a:gd name="T85" fmla="*/ 11 h 1111"/>
                <a:gd name="T86" fmla="*/ 11 w 573"/>
                <a:gd name="T87" fmla="*/ 12 h 1111"/>
                <a:gd name="T88" fmla="*/ 11 w 573"/>
                <a:gd name="T89" fmla="*/ 12 h 1111"/>
                <a:gd name="T90" fmla="*/ 12 w 573"/>
                <a:gd name="T91" fmla="*/ 12 h 1111"/>
                <a:gd name="T92" fmla="*/ 13 w 573"/>
                <a:gd name="T93" fmla="*/ 12 h 1111"/>
                <a:gd name="T94" fmla="*/ 13 w 573"/>
                <a:gd name="T95" fmla="*/ 11 h 1111"/>
                <a:gd name="T96" fmla="*/ 13 w 573"/>
                <a:gd name="T97" fmla="*/ 11 h 1111"/>
                <a:gd name="T98" fmla="*/ 13 w 573"/>
                <a:gd name="T99" fmla="*/ 3 h 1111"/>
                <a:gd name="T100" fmla="*/ 12 w 573"/>
                <a:gd name="T101" fmla="*/ 3 h 1111"/>
                <a:gd name="T102" fmla="*/ 11 w 573"/>
                <a:gd name="T103" fmla="*/ 3 h 1111"/>
                <a:gd name="T104" fmla="*/ 3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accent1"/>
            </a:solidFill>
            <a:ln w="0">
              <a:noFill/>
              <a:round/>
              <a:headEnd/>
              <a:tailEnd/>
            </a:ln>
          </p:spPr>
          <p:txBody>
            <a:bodyPr/>
            <a:lstStyle/>
            <a:p>
              <a:endParaRPr lang="zh-CN" altLang="en-US" sz="1500">
                <a:latin typeface="微软雅黑" panose="020B0503020204020204" pitchFamily="34" charset="-122"/>
                <a:ea typeface="微软雅黑" panose="020B0503020204020204" pitchFamily="34" charset="-122"/>
              </a:endParaRPr>
            </a:p>
          </p:txBody>
        </p:sp>
      </p:grpSp>
      <p:sp>
        <p:nvSpPr>
          <p:cNvPr id="95" name="Rectangle 37"/>
          <p:cNvSpPr>
            <a:spLocks noChangeArrowheads="1"/>
          </p:cNvSpPr>
          <p:nvPr/>
        </p:nvSpPr>
        <p:spPr bwMode="gray">
          <a:xfrm>
            <a:off x="5761120" y="1938017"/>
            <a:ext cx="399468" cy="300082"/>
          </a:xfrm>
          <a:prstGeom prst="rect">
            <a:avLst/>
          </a:prstGeom>
          <a:noFill/>
          <a:ln w="9525" algn="ctr">
            <a:noFill/>
            <a:miter lim="800000"/>
            <a:headEnd/>
            <a:tailEnd/>
          </a:ln>
        </p:spPr>
        <p:txBody>
          <a:bodyPr wrap="none">
            <a:spAutoFit/>
          </a:bodyPr>
          <a:lstStyle/>
          <a:p>
            <a:pPr algn="ctr"/>
            <a:r>
              <a:rPr lang="en-US" altLang="zh-CN" sz="1350" b="1" dirty="0">
                <a:solidFill>
                  <a:srgbClr val="00B050"/>
                </a:solidFill>
                <a:latin typeface="微软雅黑" panose="020B0503020204020204" pitchFamily="34" charset="-122"/>
                <a:ea typeface="微软雅黑" panose="020B0503020204020204" pitchFamily="34" charset="-122"/>
              </a:rPr>
              <a:t>04</a:t>
            </a:r>
          </a:p>
        </p:txBody>
      </p:sp>
      <p:sp>
        <p:nvSpPr>
          <p:cNvPr id="96" name="Rectangle 36"/>
          <p:cNvSpPr>
            <a:spLocks noChangeArrowheads="1"/>
          </p:cNvSpPr>
          <p:nvPr/>
        </p:nvSpPr>
        <p:spPr bwMode="gray">
          <a:xfrm>
            <a:off x="6037864" y="1938018"/>
            <a:ext cx="1338829" cy="323165"/>
          </a:xfrm>
          <a:prstGeom prst="rect">
            <a:avLst/>
          </a:prstGeom>
          <a:noFill/>
          <a:ln w="9525" algn="ctr">
            <a:noFill/>
            <a:miter lim="800000"/>
            <a:headEnd/>
            <a:tailEnd/>
          </a:ln>
        </p:spPr>
        <p:txBody>
          <a:bodyPr wrap="none">
            <a:spAutoFit/>
          </a:bodyPr>
          <a:lstStyle/>
          <a:p>
            <a:pPr algn="ctr"/>
            <a:r>
              <a:rPr lang="zh-CN" altLang="en-US" sz="1500" b="1" dirty="0">
                <a:solidFill>
                  <a:srgbClr val="00B050"/>
                </a:solidFill>
                <a:latin typeface="微软雅黑" panose="020B0503020204020204" pitchFamily="34" charset="-122"/>
                <a:ea typeface="微软雅黑" panose="020B0503020204020204" pitchFamily="34" charset="-122"/>
              </a:rPr>
              <a:t>数据安全审计</a:t>
            </a:r>
            <a:endParaRPr lang="en-US" altLang="zh-CN" sz="1500" b="1" dirty="0">
              <a:solidFill>
                <a:srgbClr val="00B050"/>
              </a:solidFill>
              <a:latin typeface="微软雅黑" panose="020B0503020204020204" pitchFamily="34" charset="-122"/>
              <a:ea typeface="微软雅黑" panose="020B0503020204020204" pitchFamily="34" charset="-122"/>
            </a:endParaRPr>
          </a:p>
        </p:txBody>
      </p:sp>
      <p:sp>
        <p:nvSpPr>
          <p:cNvPr id="97" name="Rectangle 37"/>
          <p:cNvSpPr>
            <a:spLocks noChangeArrowheads="1"/>
          </p:cNvSpPr>
          <p:nvPr/>
        </p:nvSpPr>
        <p:spPr bwMode="gray">
          <a:xfrm>
            <a:off x="1261963" y="2895235"/>
            <a:ext cx="399468" cy="300082"/>
          </a:xfrm>
          <a:prstGeom prst="rect">
            <a:avLst/>
          </a:prstGeom>
          <a:noFill/>
          <a:ln w="9525" algn="ctr">
            <a:noFill/>
            <a:miter lim="800000"/>
            <a:headEnd/>
            <a:tailEnd/>
          </a:ln>
        </p:spPr>
        <p:txBody>
          <a:bodyPr wrap="none">
            <a:spAutoFit/>
          </a:bodyPr>
          <a:lstStyle/>
          <a:p>
            <a:pPr algn="ctr"/>
            <a:r>
              <a:rPr lang="en-US" altLang="zh-CN" sz="1350" b="1" dirty="0">
                <a:solidFill>
                  <a:srgbClr val="7030A0"/>
                </a:solidFill>
                <a:latin typeface="微软雅黑" panose="020B0503020204020204" pitchFamily="34" charset="-122"/>
                <a:ea typeface="微软雅黑" panose="020B0503020204020204" pitchFamily="34" charset="-122"/>
              </a:rPr>
              <a:t>05</a:t>
            </a:r>
          </a:p>
        </p:txBody>
      </p:sp>
      <p:sp>
        <p:nvSpPr>
          <p:cNvPr id="98" name="Rectangle 36"/>
          <p:cNvSpPr>
            <a:spLocks noChangeArrowheads="1"/>
          </p:cNvSpPr>
          <p:nvPr/>
        </p:nvSpPr>
        <p:spPr bwMode="gray">
          <a:xfrm>
            <a:off x="1538706" y="2895235"/>
            <a:ext cx="1338829" cy="323165"/>
          </a:xfrm>
          <a:prstGeom prst="rect">
            <a:avLst/>
          </a:prstGeom>
          <a:noFill/>
          <a:ln w="9525" algn="ctr">
            <a:noFill/>
            <a:miter lim="800000"/>
            <a:headEnd/>
            <a:tailEnd/>
          </a:ln>
        </p:spPr>
        <p:txBody>
          <a:bodyPr wrap="none">
            <a:spAutoFit/>
          </a:bodyPr>
          <a:lstStyle/>
          <a:p>
            <a:pPr algn="ctr"/>
            <a:r>
              <a:rPr lang="zh-CN" altLang="en-US" sz="1500" b="1" dirty="0">
                <a:solidFill>
                  <a:srgbClr val="7030A0"/>
                </a:solidFill>
                <a:latin typeface="微软雅黑" panose="020B0503020204020204" pitchFamily="34" charset="-122"/>
                <a:ea typeface="微软雅黑" panose="020B0503020204020204" pitchFamily="34" charset="-122"/>
              </a:rPr>
              <a:t>数据安全意识</a:t>
            </a:r>
            <a:endParaRPr lang="en-US" altLang="zh-CN" sz="1500" b="1" dirty="0">
              <a:solidFill>
                <a:srgbClr val="7030A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7277675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Alibaba’s Data </a:t>
            </a:r>
            <a:r>
              <a:rPr lang="en-US" altLang="zh-CN" b="1" dirty="0" smtClean="0"/>
              <a:t>Security Organization</a:t>
            </a:r>
            <a:endParaRPr lang="zh-CN" altLang="en-US" b="1" dirty="0"/>
          </a:p>
        </p:txBody>
      </p:sp>
      <p:grpSp>
        <p:nvGrpSpPr>
          <p:cNvPr id="5" name="Group 3"/>
          <p:cNvGrpSpPr>
            <a:grpSpLocks/>
          </p:cNvGrpSpPr>
          <p:nvPr/>
        </p:nvGrpSpPr>
        <p:grpSpPr bwMode="auto">
          <a:xfrm>
            <a:off x="2303004" y="3534891"/>
            <a:ext cx="3956447" cy="981075"/>
            <a:chOff x="1702" y="3062"/>
            <a:chExt cx="3855" cy="867"/>
          </a:xfrm>
        </p:grpSpPr>
        <p:sp>
          <p:nvSpPr>
            <p:cNvPr id="6" name="Freeform 4"/>
            <p:cNvSpPr>
              <a:spLocks/>
            </p:cNvSpPr>
            <p:nvPr/>
          </p:nvSpPr>
          <p:spPr bwMode="gray">
            <a:xfrm>
              <a:off x="4877" y="3062"/>
              <a:ext cx="680" cy="866"/>
            </a:xfrm>
            <a:custGeom>
              <a:avLst/>
              <a:gdLst>
                <a:gd name="T0" fmla="*/ 7 w 847"/>
                <a:gd name="T1" fmla="*/ 21 h 1079"/>
                <a:gd name="T2" fmla="*/ 0 w 847"/>
                <a:gd name="T3" fmla="*/ 9 h 1079"/>
                <a:gd name="T4" fmla="*/ 7 w 847"/>
                <a:gd name="T5" fmla="*/ 0 h 1079"/>
                <a:gd name="T6" fmla="*/ 16 w 847"/>
                <a:gd name="T7" fmla="*/ 10 h 1079"/>
                <a:gd name="T8" fmla="*/ 7 w 847"/>
                <a:gd name="T9" fmla="*/ 21 h 1079"/>
                <a:gd name="T10" fmla="*/ 0 60000 65536"/>
                <a:gd name="T11" fmla="*/ 0 60000 65536"/>
                <a:gd name="T12" fmla="*/ 0 60000 65536"/>
                <a:gd name="T13" fmla="*/ 0 60000 65536"/>
                <a:gd name="T14" fmla="*/ 0 60000 65536"/>
                <a:gd name="T15" fmla="*/ 0 w 847"/>
                <a:gd name="T16" fmla="*/ 0 h 1079"/>
                <a:gd name="T17" fmla="*/ 847 w 847"/>
                <a:gd name="T18" fmla="*/ 1079 h 1079"/>
              </a:gdLst>
              <a:ahLst/>
              <a:cxnLst>
                <a:cxn ang="T10">
                  <a:pos x="T0" y="T1"/>
                </a:cxn>
                <a:cxn ang="T11">
                  <a:pos x="T2" y="T3"/>
                </a:cxn>
                <a:cxn ang="T12">
                  <a:pos x="T4" y="T5"/>
                </a:cxn>
                <a:cxn ang="T13">
                  <a:pos x="T6" y="T7"/>
                </a:cxn>
                <a:cxn ang="T14">
                  <a:pos x="T8" y="T9"/>
                </a:cxn>
              </a:cxnLst>
              <a:rect l="T15" t="T16" r="T17" b="T18"/>
              <a:pathLst>
                <a:path w="847" h="1079">
                  <a:moveTo>
                    <a:pt x="399" y="1078"/>
                  </a:moveTo>
                  <a:lnTo>
                    <a:pt x="0" y="459"/>
                  </a:lnTo>
                  <a:lnTo>
                    <a:pt x="374" y="0"/>
                  </a:lnTo>
                  <a:lnTo>
                    <a:pt x="846" y="536"/>
                  </a:lnTo>
                  <a:lnTo>
                    <a:pt x="399" y="1078"/>
                  </a:lnTo>
                </a:path>
              </a:pathLst>
            </a:custGeom>
            <a:gradFill rotWithShape="0">
              <a:gsLst>
                <a:gs pos="0">
                  <a:srgbClr val="4747B2"/>
                </a:gs>
                <a:gs pos="100000">
                  <a:srgbClr val="6666FF"/>
                </a:gs>
              </a:gsLst>
              <a:lin ang="2700000" scaled="1"/>
            </a:gradFill>
            <a:ln w="12700" cap="rnd">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7" name="Freeform 5"/>
            <p:cNvSpPr>
              <a:spLocks/>
            </p:cNvSpPr>
            <p:nvPr/>
          </p:nvSpPr>
          <p:spPr bwMode="gray">
            <a:xfrm>
              <a:off x="2010" y="3062"/>
              <a:ext cx="3168" cy="369"/>
            </a:xfrm>
            <a:custGeom>
              <a:avLst/>
              <a:gdLst>
                <a:gd name="T0" fmla="*/ 0 w 3947"/>
                <a:gd name="T1" fmla="*/ 9 h 460"/>
                <a:gd name="T2" fmla="*/ 68 w 3947"/>
                <a:gd name="T3" fmla="*/ 9 h 460"/>
                <a:gd name="T4" fmla="*/ 75 w 3947"/>
                <a:gd name="T5" fmla="*/ 0 h 460"/>
                <a:gd name="T6" fmla="*/ 9 w 3947"/>
                <a:gd name="T7" fmla="*/ 0 h 460"/>
                <a:gd name="T8" fmla="*/ 0 w 3947"/>
                <a:gd name="T9" fmla="*/ 9 h 460"/>
                <a:gd name="T10" fmla="*/ 0 60000 65536"/>
                <a:gd name="T11" fmla="*/ 0 60000 65536"/>
                <a:gd name="T12" fmla="*/ 0 60000 65536"/>
                <a:gd name="T13" fmla="*/ 0 60000 65536"/>
                <a:gd name="T14" fmla="*/ 0 60000 65536"/>
                <a:gd name="T15" fmla="*/ 0 w 3947"/>
                <a:gd name="T16" fmla="*/ 0 h 460"/>
                <a:gd name="T17" fmla="*/ 3947 w 3947"/>
                <a:gd name="T18" fmla="*/ 460 h 460"/>
              </a:gdLst>
              <a:ahLst/>
              <a:cxnLst>
                <a:cxn ang="T10">
                  <a:pos x="T0" y="T1"/>
                </a:cxn>
                <a:cxn ang="T11">
                  <a:pos x="T2" y="T3"/>
                </a:cxn>
                <a:cxn ang="T12">
                  <a:pos x="T4" y="T5"/>
                </a:cxn>
                <a:cxn ang="T13">
                  <a:pos x="T6" y="T7"/>
                </a:cxn>
                <a:cxn ang="T14">
                  <a:pos x="T8" y="T9"/>
                </a:cxn>
              </a:cxnLst>
              <a:rect l="T15" t="T16" r="T17" b="T18"/>
              <a:pathLst>
                <a:path w="3947" h="460">
                  <a:moveTo>
                    <a:pt x="0" y="459"/>
                  </a:moveTo>
                  <a:lnTo>
                    <a:pt x="3573" y="459"/>
                  </a:lnTo>
                  <a:lnTo>
                    <a:pt x="3946" y="0"/>
                  </a:lnTo>
                  <a:lnTo>
                    <a:pt x="505" y="0"/>
                  </a:lnTo>
                  <a:lnTo>
                    <a:pt x="0" y="459"/>
                  </a:lnTo>
                </a:path>
              </a:pathLst>
            </a:custGeom>
            <a:gradFill rotWithShape="0">
              <a:gsLst>
                <a:gs pos="0">
                  <a:srgbClr val="6666FF"/>
                </a:gs>
                <a:gs pos="100000">
                  <a:srgbClr val="4141A2"/>
                </a:gs>
              </a:gsLst>
              <a:lin ang="2700000" scaled="1"/>
            </a:gradFill>
            <a:ln w="12700" cap="rnd">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Freeform 6"/>
            <p:cNvSpPr>
              <a:spLocks/>
            </p:cNvSpPr>
            <p:nvPr/>
          </p:nvSpPr>
          <p:spPr bwMode="gray">
            <a:xfrm>
              <a:off x="1702" y="3429"/>
              <a:ext cx="3497" cy="500"/>
            </a:xfrm>
            <a:custGeom>
              <a:avLst/>
              <a:gdLst>
                <a:gd name="T0" fmla="*/ 7 w 4357"/>
                <a:gd name="T1" fmla="*/ 0 h 623"/>
                <a:gd name="T2" fmla="*/ 75 w 4357"/>
                <a:gd name="T3" fmla="*/ 0 h 623"/>
                <a:gd name="T4" fmla="*/ 83 w 4357"/>
                <a:gd name="T5" fmla="*/ 11 h 623"/>
                <a:gd name="T6" fmla="*/ 0 w 4357"/>
                <a:gd name="T7" fmla="*/ 11 h 623"/>
                <a:gd name="T8" fmla="*/ 7 w 4357"/>
                <a:gd name="T9" fmla="*/ 0 h 623"/>
                <a:gd name="T10" fmla="*/ 0 60000 65536"/>
                <a:gd name="T11" fmla="*/ 0 60000 65536"/>
                <a:gd name="T12" fmla="*/ 0 60000 65536"/>
                <a:gd name="T13" fmla="*/ 0 60000 65536"/>
                <a:gd name="T14" fmla="*/ 0 60000 65536"/>
                <a:gd name="T15" fmla="*/ 0 w 4357"/>
                <a:gd name="T16" fmla="*/ 0 h 623"/>
                <a:gd name="T17" fmla="*/ 4357 w 4357"/>
                <a:gd name="T18" fmla="*/ 623 h 623"/>
              </a:gdLst>
              <a:ahLst/>
              <a:cxnLst>
                <a:cxn ang="T10">
                  <a:pos x="T0" y="T1"/>
                </a:cxn>
                <a:cxn ang="T11">
                  <a:pos x="T2" y="T3"/>
                </a:cxn>
                <a:cxn ang="T12">
                  <a:pos x="T4" y="T5"/>
                </a:cxn>
                <a:cxn ang="T13">
                  <a:pos x="T6" y="T7"/>
                </a:cxn>
                <a:cxn ang="T14">
                  <a:pos x="T8" y="T9"/>
                </a:cxn>
              </a:cxnLst>
              <a:rect l="T15" t="T16" r="T17" b="T18"/>
              <a:pathLst>
                <a:path w="4357" h="623">
                  <a:moveTo>
                    <a:pt x="383" y="0"/>
                  </a:moveTo>
                  <a:lnTo>
                    <a:pt x="3954" y="0"/>
                  </a:lnTo>
                  <a:lnTo>
                    <a:pt x="4356" y="622"/>
                  </a:lnTo>
                  <a:lnTo>
                    <a:pt x="0" y="622"/>
                  </a:lnTo>
                  <a:lnTo>
                    <a:pt x="383" y="0"/>
                  </a:lnTo>
                </a:path>
              </a:pathLst>
            </a:custGeom>
            <a:gradFill rotWithShape="0">
              <a:gsLst>
                <a:gs pos="0">
                  <a:srgbClr val="9999FF"/>
                </a:gs>
                <a:gs pos="100000">
                  <a:srgbClr val="6666FF"/>
                </a:gs>
              </a:gsLst>
              <a:lin ang="2700000" scaled="1"/>
            </a:gradFill>
            <a:ln w="12700" cap="rnd">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9" name="Group 7"/>
          <p:cNvGrpSpPr>
            <a:grpSpLocks/>
          </p:cNvGrpSpPr>
          <p:nvPr/>
        </p:nvGrpSpPr>
        <p:grpSpPr bwMode="auto">
          <a:xfrm>
            <a:off x="2688766" y="2947913"/>
            <a:ext cx="3134916" cy="885825"/>
            <a:chOff x="2069" y="2572"/>
            <a:chExt cx="3054" cy="784"/>
          </a:xfrm>
        </p:grpSpPr>
        <p:sp>
          <p:nvSpPr>
            <p:cNvPr id="10" name="Freeform 8"/>
            <p:cNvSpPr>
              <a:spLocks/>
            </p:cNvSpPr>
            <p:nvPr/>
          </p:nvSpPr>
          <p:spPr bwMode="gray">
            <a:xfrm>
              <a:off x="4522" y="2572"/>
              <a:ext cx="601" cy="784"/>
            </a:xfrm>
            <a:custGeom>
              <a:avLst/>
              <a:gdLst>
                <a:gd name="T0" fmla="*/ 7 w 749"/>
                <a:gd name="T1" fmla="*/ 18 h 977"/>
                <a:gd name="T2" fmla="*/ 0 w 749"/>
                <a:gd name="T3" fmla="*/ 6 h 977"/>
                <a:gd name="T4" fmla="*/ 5 w 749"/>
                <a:gd name="T5" fmla="*/ 0 h 977"/>
                <a:gd name="T6" fmla="*/ 14 w 749"/>
                <a:gd name="T7" fmla="*/ 10 h 977"/>
                <a:gd name="T8" fmla="*/ 7 w 749"/>
                <a:gd name="T9" fmla="*/ 18 h 977"/>
                <a:gd name="T10" fmla="*/ 0 60000 65536"/>
                <a:gd name="T11" fmla="*/ 0 60000 65536"/>
                <a:gd name="T12" fmla="*/ 0 60000 65536"/>
                <a:gd name="T13" fmla="*/ 0 60000 65536"/>
                <a:gd name="T14" fmla="*/ 0 60000 65536"/>
                <a:gd name="T15" fmla="*/ 0 w 749"/>
                <a:gd name="T16" fmla="*/ 0 h 977"/>
                <a:gd name="T17" fmla="*/ 749 w 749"/>
                <a:gd name="T18" fmla="*/ 977 h 977"/>
              </a:gdLst>
              <a:ahLst/>
              <a:cxnLst>
                <a:cxn ang="T10">
                  <a:pos x="T0" y="T1"/>
                </a:cxn>
                <a:cxn ang="T11">
                  <a:pos x="T2" y="T3"/>
                </a:cxn>
                <a:cxn ang="T12">
                  <a:pos x="T4" y="T5"/>
                </a:cxn>
                <a:cxn ang="T13">
                  <a:pos x="T6" y="T7"/>
                </a:cxn>
                <a:cxn ang="T14">
                  <a:pos x="T8" y="T9"/>
                </a:cxn>
              </a:cxnLst>
              <a:rect l="T15" t="T16" r="T17" b="T18"/>
              <a:pathLst>
                <a:path w="749" h="977">
                  <a:moveTo>
                    <a:pt x="382" y="976"/>
                  </a:moveTo>
                  <a:lnTo>
                    <a:pt x="0" y="342"/>
                  </a:lnTo>
                  <a:lnTo>
                    <a:pt x="280" y="0"/>
                  </a:lnTo>
                  <a:lnTo>
                    <a:pt x="748" y="538"/>
                  </a:lnTo>
                  <a:lnTo>
                    <a:pt x="382" y="976"/>
                  </a:lnTo>
                </a:path>
              </a:pathLst>
            </a:custGeom>
            <a:gradFill rotWithShape="0">
              <a:gsLst>
                <a:gs pos="0">
                  <a:srgbClr val="009570"/>
                </a:gs>
                <a:gs pos="100000">
                  <a:srgbClr val="00CC99"/>
                </a:gs>
              </a:gsLst>
              <a:lin ang="2700000" scaled="1"/>
            </a:gradFill>
            <a:ln w="12700" cap="rnd">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 name="Freeform 9"/>
            <p:cNvSpPr>
              <a:spLocks/>
            </p:cNvSpPr>
            <p:nvPr/>
          </p:nvSpPr>
          <p:spPr bwMode="gray">
            <a:xfrm>
              <a:off x="2370" y="2572"/>
              <a:ext cx="2380" cy="276"/>
            </a:xfrm>
            <a:custGeom>
              <a:avLst/>
              <a:gdLst>
                <a:gd name="T0" fmla="*/ 0 w 2964"/>
                <a:gd name="T1" fmla="*/ 6 h 344"/>
                <a:gd name="T2" fmla="*/ 51 w 2964"/>
                <a:gd name="T3" fmla="*/ 6 h 344"/>
                <a:gd name="T4" fmla="*/ 57 w 2964"/>
                <a:gd name="T5" fmla="*/ 0 h 344"/>
                <a:gd name="T6" fmla="*/ 10 w 2964"/>
                <a:gd name="T7" fmla="*/ 1 h 344"/>
                <a:gd name="T8" fmla="*/ 0 w 2964"/>
                <a:gd name="T9" fmla="*/ 6 h 344"/>
                <a:gd name="T10" fmla="*/ 0 60000 65536"/>
                <a:gd name="T11" fmla="*/ 0 60000 65536"/>
                <a:gd name="T12" fmla="*/ 0 60000 65536"/>
                <a:gd name="T13" fmla="*/ 0 60000 65536"/>
                <a:gd name="T14" fmla="*/ 0 60000 65536"/>
                <a:gd name="T15" fmla="*/ 0 w 2964"/>
                <a:gd name="T16" fmla="*/ 0 h 344"/>
                <a:gd name="T17" fmla="*/ 2964 w 2964"/>
                <a:gd name="T18" fmla="*/ 344 h 344"/>
              </a:gdLst>
              <a:ahLst/>
              <a:cxnLst>
                <a:cxn ang="T10">
                  <a:pos x="T0" y="T1"/>
                </a:cxn>
                <a:cxn ang="T11">
                  <a:pos x="T2" y="T3"/>
                </a:cxn>
                <a:cxn ang="T12">
                  <a:pos x="T4" y="T5"/>
                </a:cxn>
                <a:cxn ang="T13">
                  <a:pos x="T6" y="T7"/>
                </a:cxn>
                <a:cxn ang="T14">
                  <a:pos x="T8" y="T9"/>
                </a:cxn>
              </a:cxnLst>
              <a:rect l="T15" t="T16" r="T17" b="T18"/>
              <a:pathLst>
                <a:path w="2964" h="344">
                  <a:moveTo>
                    <a:pt x="0" y="343"/>
                  </a:moveTo>
                  <a:lnTo>
                    <a:pt x="2684" y="343"/>
                  </a:lnTo>
                  <a:lnTo>
                    <a:pt x="2963" y="0"/>
                  </a:lnTo>
                  <a:lnTo>
                    <a:pt x="531" y="1"/>
                  </a:lnTo>
                  <a:lnTo>
                    <a:pt x="0" y="343"/>
                  </a:lnTo>
                </a:path>
              </a:pathLst>
            </a:custGeom>
            <a:gradFill rotWithShape="1">
              <a:gsLst>
                <a:gs pos="0">
                  <a:srgbClr val="00CC99"/>
                </a:gs>
                <a:gs pos="100000">
                  <a:srgbClr val="005A44"/>
                </a:gs>
              </a:gsLst>
              <a:lin ang="2700000" scaled="1"/>
            </a:gradFill>
            <a:ln w="12700" cap="rnd">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 name="Freeform 10"/>
            <p:cNvSpPr>
              <a:spLocks/>
            </p:cNvSpPr>
            <p:nvPr/>
          </p:nvSpPr>
          <p:spPr bwMode="gray">
            <a:xfrm>
              <a:off x="2069" y="2847"/>
              <a:ext cx="2763" cy="509"/>
            </a:xfrm>
            <a:custGeom>
              <a:avLst/>
              <a:gdLst>
                <a:gd name="T0" fmla="*/ 0 w 3443"/>
                <a:gd name="T1" fmla="*/ 12 h 634"/>
                <a:gd name="T2" fmla="*/ 66 w 3443"/>
                <a:gd name="T3" fmla="*/ 12 h 634"/>
                <a:gd name="T4" fmla="*/ 58 w 3443"/>
                <a:gd name="T5" fmla="*/ 0 h 634"/>
                <a:gd name="T6" fmla="*/ 7 w 3443"/>
                <a:gd name="T7" fmla="*/ 0 h 634"/>
                <a:gd name="T8" fmla="*/ 0 w 3443"/>
                <a:gd name="T9" fmla="*/ 12 h 634"/>
                <a:gd name="T10" fmla="*/ 0 60000 65536"/>
                <a:gd name="T11" fmla="*/ 0 60000 65536"/>
                <a:gd name="T12" fmla="*/ 0 60000 65536"/>
                <a:gd name="T13" fmla="*/ 0 60000 65536"/>
                <a:gd name="T14" fmla="*/ 0 60000 65536"/>
                <a:gd name="T15" fmla="*/ 0 w 3443"/>
                <a:gd name="T16" fmla="*/ 0 h 634"/>
                <a:gd name="T17" fmla="*/ 3443 w 3443"/>
                <a:gd name="T18" fmla="*/ 634 h 634"/>
              </a:gdLst>
              <a:ahLst/>
              <a:cxnLst>
                <a:cxn ang="T10">
                  <a:pos x="T0" y="T1"/>
                </a:cxn>
                <a:cxn ang="T11">
                  <a:pos x="T2" y="T3"/>
                </a:cxn>
                <a:cxn ang="T12">
                  <a:pos x="T4" y="T5"/>
                </a:cxn>
                <a:cxn ang="T13">
                  <a:pos x="T6" y="T7"/>
                </a:cxn>
                <a:cxn ang="T14">
                  <a:pos x="T8" y="T9"/>
                </a:cxn>
              </a:cxnLst>
              <a:rect l="T15" t="T16" r="T17" b="T18"/>
              <a:pathLst>
                <a:path w="3443" h="634">
                  <a:moveTo>
                    <a:pt x="0" y="633"/>
                  </a:moveTo>
                  <a:lnTo>
                    <a:pt x="3442" y="633"/>
                  </a:lnTo>
                  <a:lnTo>
                    <a:pt x="3060" y="0"/>
                  </a:lnTo>
                  <a:lnTo>
                    <a:pt x="377" y="0"/>
                  </a:lnTo>
                  <a:lnTo>
                    <a:pt x="0" y="633"/>
                  </a:lnTo>
                </a:path>
              </a:pathLst>
            </a:custGeom>
            <a:gradFill rotWithShape="0">
              <a:gsLst>
                <a:gs pos="0">
                  <a:srgbClr val="86E7CF"/>
                </a:gs>
                <a:gs pos="100000">
                  <a:srgbClr val="00CC99"/>
                </a:gs>
              </a:gsLst>
              <a:lin ang="2700000" scaled="1"/>
            </a:gradFill>
            <a:ln w="12700" cap="rnd">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Group 11"/>
          <p:cNvGrpSpPr>
            <a:grpSpLocks/>
          </p:cNvGrpSpPr>
          <p:nvPr/>
        </p:nvGrpSpPr>
        <p:grpSpPr bwMode="auto">
          <a:xfrm>
            <a:off x="3059051" y="2363316"/>
            <a:ext cx="2331244" cy="770334"/>
            <a:chOff x="2422" y="2087"/>
            <a:chExt cx="2271" cy="681"/>
          </a:xfrm>
        </p:grpSpPr>
        <p:sp>
          <p:nvSpPr>
            <p:cNvPr id="14" name="Freeform 12"/>
            <p:cNvSpPr>
              <a:spLocks/>
            </p:cNvSpPr>
            <p:nvPr/>
          </p:nvSpPr>
          <p:spPr bwMode="gray">
            <a:xfrm>
              <a:off x="4167" y="2087"/>
              <a:ext cx="526" cy="681"/>
            </a:xfrm>
            <a:custGeom>
              <a:avLst/>
              <a:gdLst>
                <a:gd name="T0" fmla="*/ 0 w 655"/>
                <a:gd name="T1" fmla="*/ 4 h 849"/>
                <a:gd name="T2" fmla="*/ 7 w 655"/>
                <a:gd name="T3" fmla="*/ 16 h 849"/>
                <a:gd name="T4" fmla="*/ 13 w 655"/>
                <a:gd name="T5" fmla="*/ 10 h 849"/>
                <a:gd name="T6" fmla="*/ 4 w 655"/>
                <a:gd name="T7" fmla="*/ 0 h 849"/>
                <a:gd name="T8" fmla="*/ 0 w 655"/>
                <a:gd name="T9" fmla="*/ 4 h 849"/>
                <a:gd name="T10" fmla="*/ 0 60000 65536"/>
                <a:gd name="T11" fmla="*/ 0 60000 65536"/>
                <a:gd name="T12" fmla="*/ 0 60000 65536"/>
                <a:gd name="T13" fmla="*/ 0 60000 65536"/>
                <a:gd name="T14" fmla="*/ 0 60000 65536"/>
                <a:gd name="T15" fmla="*/ 0 w 655"/>
                <a:gd name="T16" fmla="*/ 0 h 849"/>
                <a:gd name="T17" fmla="*/ 655 w 655"/>
                <a:gd name="T18" fmla="*/ 849 h 849"/>
              </a:gdLst>
              <a:ahLst/>
              <a:cxnLst>
                <a:cxn ang="T10">
                  <a:pos x="T0" y="T1"/>
                </a:cxn>
                <a:cxn ang="T11">
                  <a:pos x="T2" y="T3"/>
                </a:cxn>
                <a:cxn ang="T12">
                  <a:pos x="T4" y="T5"/>
                </a:cxn>
                <a:cxn ang="T13">
                  <a:pos x="T6" y="T7"/>
                </a:cxn>
                <a:cxn ang="T14">
                  <a:pos x="T8" y="T9"/>
                </a:cxn>
              </a:cxnLst>
              <a:rect l="T15" t="T16" r="T17" b="T18"/>
              <a:pathLst>
                <a:path w="655" h="849">
                  <a:moveTo>
                    <a:pt x="0" y="230"/>
                  </a:moveTo>
                  <a:lnTo>
                    <a:pt x="387" y="848"/>
                  </a:lnTo>
                  <a:lnTo>
                    <a:pt x="654" y="531"/>
                  </a:lnTo>
                  <a:lnTo>
                    <a:pt x="188" y="0"/>
                  </a:lnTo>
                  <a:lnTo>
                    <a:pt x="0" y="230"/>
                  </a:lnTo>
                </a:path>
              </a:pathLst>
            </a:custGeom>
            <a:gradFill rotWithShape="1">
              <a:gsLst>
                <a:gs pos="0">
                  <a:srgbClr val="B27A09"/>
                </a:gs>
                <a:gs pos="100000">
                  <a:srgbClr val="F4A70C"/>
                </a:gs>
              </a:gsLst>
              <a:lin ang="2700000" scaled="1"/>
            </a:gradFill>
            <a:ln w="12700" cap="rnd">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 name="Freeform 13"/>
            <p:cNvSpPr>
              <a:spLocks/>
            </p:cNvSpPr>
            <p:nvPr/>
          </p:nvSpPr>
          <p:spPr bwMode="gray">
            <a:xfrm>
              <a:off x="2728" y="2087"/>
              <a:ext cx="1589" cy="184"/>
            </a:xfrm>
            <a:custGeom>
              <a:avLst/>
              <a:gdLst>
                <a:gd name="T0" fmla="*/ 0 w 1980"/>
                <a:gd name="T1" fmla="*/ 4 h 229"/>
                <a:gd name="T2" fmla="*/ 35 w 1980"/>
                <a:gd name="T3" fmla="*/ 4 h 229"/>
                <a:gd name="T4" fmla="*/ 38 w 1980"/>
                <a:gd name="T5" fmla="*/ 0 h 229"/>
                <a:gd name="T6" fmla="*/ 9 w 1980"/>
                <a:gd name="T7" fmla="*/ 0 h 229"/>
                <a:gd name="T8" fmla="*/ 0 w 1980"/>
                <a:gd name="T9" fmla="*/ 4 h 229"/>
                <a:gd name="T10" fmla="*/ 0 60000 65536"/>
                <a:gd name="T11" fmla="*/ 0 60000 65536"/>
                <a:gd name="T12" fmla="*/ 0 60000 65536"/>
                <a:gd name="T13" fmla="*/ 0 60000 65536"/>
                <a:gd name="T14" fmla="*/ 0 60000 65536"/>
                <a:gd name="T15" fmla="*/ 0 w 1980"/>
                <a:gd name="T16" fmla="*/ 0 h 229"/>
                <a:gd name="T17" fmla="*/ 1980 w 1980"/>
                <a:gd name="T18" fmla="*/ 229 h 229"/>
              </a:gdLst>
              <a:ahLst/>
              <a:cxnLst>
                <a:cxn ang="T10">
                  <a:pos x="T0" y="T1"/>
                </a:cxn>
                <a:cxn ang="T11">
                  <a:pos x="T2" y="T3"/>
                </a:cxn>
                <a:cxn ang="T12">
                  <a:pos x="T4" y="T5"/>
                </a:cxn>
                <a:cxn ang="T13">
                  <a:pos x="T6" y="T7"/>
                </a:cxn>
                <a:cxn ang="T14">
                  <a:pos x="T8" y="T9"/>
                </a:cxn>
              </a:cxnLst>
              <a:rect l="T15" t="T16" r="T17" b="T18"/>
              <a:pathLst>
                <a:path w="1980" h="229">
                  <a:moveTo>
                    <a:pt x="0" y="228"/>
                  </a:moveTo>
                  <a:lnTo>
                    <a:pt x="1791" y="228"/>
                  </a:lnTo>
                  <a:lnTo>
                    <a:pt x="1979" y="0"/>
                  </a:lnTo>
                  <a:lnTo>
                    <a:pt x="500" y="0"/>
                  </a:lnTo>
                  <a:lnTo>
                    <a:pt x="0" y="228"/>
                  </a:lnTo>
                </a:path>
              </a:pathLst>
            </a:custGeom>
            <a:gradFill rotWithShape="0">
              <a:gsLst>
                <a:gs pos="0">
                  <a:srgbClr val="F4A70C"/>
                </a:gs>
                <a:gs pos="100000">
                  <a:srgbClr val="744F06"/>
                </a:gs>
              </a:gsLst>
              <a:lin ang="2700000" scaled="1"/>
            </a:gradFill>
            <a:ln w="12700" cap="rnd">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 name="Freeform 14"/>
            <p:cNvSpPr>
              <a:spLocks/>
            </p:cNvSpPr>
            <p:nvPr/>
          </p:nvSpPr>
          <p:spPr bwMode="gray">
            <a:xfrm>
              <a:off x="2422" y="2270"/>
              <a:ext cx="2056" cy="498"/>
            </a:xfrm>
            <a:custGeom>
              <a:avLst/>
              <a:gdLst>
                <a:gd name="T0" fmla="*/ 0 w 2561"/>
                <a:gd name="T1" fmla="*/ 11 h 621"/>
                <a:gd name="T2" fmla="*/ 50 w 2561"/>
                <a:gd name="T3" fmla="*/ 11 h 621"/>
                <a:gd name="T4" fmla="*/ 41 w 2561"/>
                <a:gd name="T5" fmla="*/ 0 h 621"/>
                <a:gd name="T6" fmla="*/ 7 w 2561"/>
                <a:gd name="T7" fmla="*/ 0 h 621"/>
                <a:gd name="T8" fmla="*/ 0 w 2561"/>
                <a:gd name="T9" fmla="*/ 11 h 621"/>
                <a:gd name="T10" fmla="*/ 0 60000 65536"/>
                <a:gd name="T11" fmla="*/ 0 60000 65536"/>
                <a:gd name="T12" fmla="*/ 0 60000 65536"/>
                <a:gd name="T13" fmla="*/ 0 60000 65536"/>
                <a:gd name="T14" fmla="*/ 0 60000 65536"/>
                <a:gd name="T15" fmla="*/ 0 w 2561"/>
                <a:gd name="T16" fmla="*/ 0 h 621"/>
                <a:gd name="T17" fmla="*/ 2561 w 2561"/>
                <a:gd name="T18" fmla="*/ 621 h 621"/>
              </a:gdLst>
              <a:ahLst/>
              <a:cxnLst>
                <a:cxn ang="T10">
                  <a:pos x="T0" y="T1"/>
                </a:cxn>
                <a:cxn ang="T11">
                  <a:pos x="T2" y="T3"/>
                </a:cxn>
                <a:cxn ang="T12">
                  <a:pos x="T4" y="T5"/>
                </a:cxn>
                <a:cxn ang="T13">
                  <a:pos x="T6" y="T7"/>
                </a:cxn>
                <a:cxn ang="T14">
                  <a:pos x="T8" y="T9"/>
                </a:cxn>
              </a:cxnLst>
              <a:rect l="T15" t="T16" r="T17" b="T18"/>
              <a:pathLst>
                <a:path w="2561" h="621">
                  <a:moveTo>
                    <a:pt x="0" y="620"/>
                  </a:moveTo>
                  <a:lnTo>
                    <a:pt x="2560" y="620"/>
                  </a:lnTo>
                  <a:lnTo>
                    <a:pt x="2172" y="0"/>
                  </a:lnTo>
                  <a:lnTo>
                    <a:pt x="382" y="0"/>
                  </a:lnTo>
                  <a:lnTo>
                    <a:pt x="0" y="620"/>
                  </a:lnTo>
                </a:path>
              </a:pathLst>
            </a:custGeom>
            <a:gradFill rotWithShape="0">
              <a:gsLst>
                <a:gs pos="0">
                  <a:srgbClr val="FAD58C"/>
                </a:gs>
                <a:gs pos="100000">
                  <a:srgbClr val="F4A70C"/>
                </a:gs>
              </a:gsLst>
              <a:lin ang="2700000" scaled="1"/>
            </a:gradFill>
            <a:ln w="12700" cap="rnd">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7" name="Group 15"/>
          <p:cNvGrpSpPr>
            <a:grpSpLocks/>
          </p:cNvGrpSpPr>
          <p:nvPr/>
        </p:nvGrpSpPr>
        <p:grpSpPr bwMode="auto">
          <a:xfrm>
            <a:off x="3435286" y="1772766"/>
            <a:ext cx="1519237" cy="670322"/>
            <a:chOff x="2780" y="1595"/>
            <a:chExt cx="1481" cy="593"/>
          </a:xfrm>
        </p:grpSpPr>
        <p:sp>
          <p:nvSpPr>
            <p:cNvPr id="18" name="Freeform 16"/>
            <p:cNvSpPr>
              <a:spLocks/>
            </p:cNvSpPr>
            <p:nvPr/>
          </p:nvSpPr>
          <p:spPr bwMode="gray">
            <a:xfrm>
              <a:off x="3808" y="1595"/>
              <a:ext cx="453" cy="593"/>
            </a:xfrm>
            <a:custGeom>
              <a:avLst/>
              <a:gdLst>
                <a:gd name="T0" fmla="*/ 7 w 564"/>
                <a:gd name="T1" fmla="*/ 14 h 738"/>
                <a:gd name="T2" fmla="*/ 11 w 564"/>
                <a:gd name="T3" fmla="*/ 10 h 738"/>
                <a:gd name="T4" fmla="*/ 2 w 564"/>
                <a:gd name="T5" fmla="*/ 0 h 738"/>
                <a:gd name="T6" fmla="*/ 0 w 564"/>
                <a:gd name="T7" fmla="*/ 2 h 738"/>
                <a:gd name="T8" fmla="*/ 7 w 564"/>
                <a:gd name="T9" fmla="*/ 14 h 738"/>
                <a:gd name="T10" fmla="*/ 0 60000 65536"/>
                <a:gd name="T11" fmla="*/ 0 60000 65536"/>
                <a:gd name="T12" fmla="*/ 0 60000 65536"/>
                <a:gd name="T13" fmla="*/ 0 60000 65536"/>
                <a:gd name="T14" fmla="*/ 0 60000 65536"/>
                <a:gd name="T15" fmla="*/ 0 w 564"/>
                <a:gd name="T16" fmla="*/ 0 h 738"/>
                <a:gd name="T17" fmla="*/ 564 w 564"/>
                <a:gd name="T18" fmla="*/ 738 h 738"/>
              </a:gdLst>
              <a:ahLst/>
              <a:cxnLst>
                <a:cxn ang="T10">
                  <a:pos x="T0" y="T1"/>
                </a:cxn>
                <a:cxn ang="T11">
                  <a:pos x="T2" y="T3"/>
                </a:cxn>
                <a:cxn ang="T12">
                  <a:pos x="T4" y="T5"/>
                </a:cxn>
                <a:cxn ang="T13">
                  <a:pos x="T6" y="T7"/>
                </a:cxn>
                <a:cxn ang="T14">
                  <a:pos x="T8" y="T9"/>
                </a:cxn>
              </a:cxnLst>
              <a:rect l="T15" t="T16" r="T17" b="T18"/>
              <a:pathLst>
                <a:path w="564" h="738">
                  <a:moveTo>
                    <a:pt x="385" y="737"/>
                  </a:moveTo>
                  <a:lnTo>
                    <a:pt x="563" y="527"/>
                  </a:lnTo>
                  <a:lnTo>
                    <a:pt x="97" y="0"/>
                  </a:lnTo>
                  <a:lnTo>
                    <a:pt x="0" y="111"/>
                  </a:lnTo>
                  <a:lnTo>
                    <a:pt x="385" y="737"/>
                  </a:lnTo>
                </a:path>
              </a:pathLst>
            </a:custGeom>
            <a:gradFill rotWithShape="0">
              <a:gsLst>
                <a:gs pos="0">
                  <a:srgbClr val="9A38CA"/>
                </a:gs>
                <a:gs pos="100000">
                  <a:srgbClr val="C247FF"/>
                </a:gs>
              </a:gsLst>
              <a:lin ang="2700000" scaled="1"/>
            </a:gradFill>
            <a:ln w="12700" cap="rnd">
              <a:solidFill>
                <a:schemeClr val="tx1"/>
              </a:solidFill>
              <a:prstDash val="sysDash"/>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 name="Freeform 17"/>
            <p:cNvSpPr>
              <a:spLocks/>
            </p:cNvSpPr>
            <p:nvPr/>
          </p:nvSpPr>
          <p:spPr bwMode="gray">
            <a:xfrm>
              <a:off x="3092" y="1595"/>
              <a:ext cx="793" cy="89"/>
            </a:xfrm>
            <a:custGeom>
              <a:avLst/>
              <a:gdLst>
                <a:gd name="T0" fmla="*/ 0 w 987"/>
                <a:gd name="T1" fmla="*/ 2 h 110"/>
                <a:gd name="T2" fmla="*/ 18 w 987"/>
                <a:gd name="T3" fmla="*/ 2 h 110"/>
                <a:gd name="T4" fmla="*/ 19 w 987"/>
                <a:gd name="T5" fmla="*/ 0 h 110"/>
                <a:gd name="T6" fmla="*/ 6 w 987"/>
                <a:gd name="T7" fmla="*/ 0 h 110"/>
                <a:gd name="T8" fmla="*/ 0 w 987"/>
                <a:gd name="T9" fmla="*/ 2 h 110"/>
                <a:gd name="T10" fmla="*/ 0 60000 65536"/>
                <a:gd name="T11" fmla="*/ 0 60000 65536"/>
                <a:gd name="T12" fmla="*/ 0 60000 65536"/>
                <a:gd name="T13" fmla="*/ 0 60000 65536"/>
                <a:gd name="T14" fmla="*/ 0 60000 65536"/>
                <a:gd name="T15" fmla="*/ 0 w 987"/>
                <a:gd name="T16" fmla="*/ 0 h 110"/>
                <a:gd name="T17" fmla="*/ 987 w 987"/>
                <a:gd name="T18" fmla="*/ 110 h 110"/>
              </a:gdLst>
              <a:ahLst/>
              <a:cxnLst>
                <a:cxn ang="T10">
                  <a:pos x="T0" y="T1"/>
                </a:cxn>
                <a:cxn ang="T11">
                  <a:pos x="T2" y="T3"/>
                </a:cxn>
                <a:cxn ang="T12">
                  <a:pos x="T4" y="T5"/>
                </a:cxn>
                <a:cxn ang="T13">
                  <a:pos x="T6" y="T7"/>
                </a:cxn>
                <a:cxn ang="T14">
                  <a:pos x="T8" y="T9"/>
                </a:cxn>
              </a:cxnLst>
              <a:rect l="T15" t="T16" r="T17" b="T18"/>
              <a:pathLst>
                <a:path w="987" h="110">
                  <a:moveTo>
                    <a:pt x="0" y="109"/>
                  </a:moveTo>
                  <a:lnTo>
                    <a:pt x="889" y="109"/>
                  </a:lnTo>
                  <a:lnTo>
                    <a:pt x="986" y="0"/>
                  </a:lnTo>
                  <a:lnTo>
                    <a:pt x="308" y="0"/>
                  </a:lnTo>
                  <a:lnTo>
                    <a:pt x="0" y="109"/>
                  </a:lnTo>
                </a:path>
              </a:pathLst>
            </a:custGeom>
            <a:gradFill rotWithShape="0">
              <a:gsLst>
                <a:gs pos="0">
                  <a:srgbClr val="C247FF"/>
                </a:gs>
                <a:gs pos="100000">
                  <a:srgbClr val="632482"/>
                </a:gs>
              </a:gsLst>
              <a:lin ang="2700000" scaled="1"/>
            </a:gradFill>
            <a:ln w="12700" cap="rnd">
              <a:solidFill>
                <a:schemeClr val="tx1"/>
              </a:solidFill>
              <a:prstDash val="sysDash"/>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 name="Freeform 18"/>
            <p:cNvSpPr>
              <a:spLocks/>
            </p:cNvSpPr>
            <p:nvPr/>
          </p:nvSpPr>
          <p:spPr bwMode="gray">
            <a:xfrm>
              <a:off x="2780" y="1683"/>
              <a:ext cx="1339" cy="505"/>
            </a:xfrm>
            <a:custGeom>
              <a:avLst/>
              <a:gdLst>
                <a:gd name="T0" fmla="*/ 0 w 1669"/>
                <a:gd name="T1" fmla="*/ 12 h 629"/>
                <a:gd name="T2" fmla="*/ 31 w 1669"/>
                <a:gd name="T3" fmla="*/ 12 h 629"/>
                <a:gd name="T4" fmla="*/ 24 w 1669"/>
                <a:gd name="T5" fmla="*/ 0 h 629"/>
                <a:gd name="T6" fmla="*/ 7 w 1669"/>
                <a:gd name="T7" fmla="*/ 0 h 629"/>
                <a:gd name="T8" fmla="*/ 0 w 1669"/>
                <a:gd name="T9" fmla="*/ 12 h 629"/>
                <a:gd name="T10" fmla="*/ 0 60000 65536"/>
                <a:gd name="T11" fmla="*/ 0 60000 65536"/>
                <a:gd name="T12" fmla="*/ 0 60000 65536"/>
                <a:gd name="T13" fmla="*/ 0 60000 65536"/>
                <a:gd name="T14" fmla="*/ 0 60000 65536"/>
                <a:gd name="T15" fmla="*/ 0 w 1669"/>
                <a:gd name="T16" fmla="*/ 0 h 629"/>
                <a:gd name="T17" fmla="*/ 1669 w 1669"/>
                <a:gd name="T18" fmla="*/ 629 h 629"/>
              </a:gdLst>
              <a:ahLst/>
              <a:cxnLst>
                <a:cxn ang="T10">
                  <a:pos x="T0" y="T1"/>
                </a:cxn>
                <a:cxn ang="T11">
                  <a:pos x="T2" y="T3"/>
                </a:cxn>
                <a:cxn ang="T12">
                  <a:pos x="T4" y="T5"/>
                </a:cxn>
                <a:cxn ang="T13">
                  <a:pos x="T6" y="T7"/>
                </a:cxn>
                <a:cxn ang="T14">
                  <a:pos x="T8" y="T9"/>
                </a:cxn>
              </a:cxnLst>
              <a:rect l="T15" t="T16" r="T17" b="T18"/>
              <a:pathLst>
                <a:path w="1669" h="629">
                  <a:moveTo>
                    <a:pt x="0" y="628"/>
                  </a:moveTo>
                  <a:lnTo>
                    <a:pt x="1668" y="628"/>
                  </a:lnTo>
                  <a:lnTo>
                    <a:pt x="1281" y="0"/>
                  </a:lnTo>
                  <a:lnTo>
                    <a:pt x="388" y="0"/>
                  </a:lnTo>
                  <a:lnTo>
                    <a:pt x="0" y="628"/>
                  </a:lnTo>
                </a:path>
              </a:pathLst>
            </a:custGeom>
            <a:gradFill rotWithShape="0">
              <a:gsLst>
                <a:gs pos="0">
                  <a:srgbClr val="E0A3FF"/>
                </a:gs>
                <a:gs pos="100000">
                  <a:srgbClr val="C247FF"/>
                </a:gs>
              </a:gsLst>
              <a:lin ang="2700000" scaled="1"/>
            </a:gradFill>
            <a:ln w="12700" cap="rnd">
              <a:solidFill>
                <a:schemeClr val="tx1"/>
              </a:solidFill>
              <a:prstDash val="sysDash"/>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1" name="Group 19"/>
          <p:cNvGrpSpPr>
            <a:grpSpLocks/>
          </p:cNvGrpSpPr>
          <p:nvPr/>
        </p:nvGrpSpPr>
        <p:grpSpPr bwMode="auto">
          <a:xfrm>
            <a:off x="3807954" y="1182216"/>
            <a:ext cx="711994" cy="567928"/>
            <a:chOff x="3136" y="1104"/>
            <a:chExt cx="693" cy="502"/>
          </a:xfrm>
        </p:grpSpPr>
        <p:sp>
          <p:nvSpPr>
            <p:cNvPr id="22" name="Freeform 20"/>
            <p:cNvSpPr>
              <a:spLocks/>
            </p:cNvSpPr>
            <p:nvPr/>
          </p:nvSpPr>
          <p:spPr bwMode="gray">
            <a:xfrm>
              <a:off x="3446" y="1104"/>
              <a:ext cx="383" cy="502"/>
            </a:xfrm>
            <a:custGeom>
              <a:avLst/>
              <a:gdLst>
                <a:gd name="T0" fmla="*/ 7 w 477"/>
                <a:gd name="T1" fmla="*/ 11 h 625"/>
                <a:gd name="T2" fmla="*/ 9 w 477"/>
                <a:gd name="T3" fmla="*/ 10 h 625"/>
                <a:gd name="T4" fmla="*/ 0 w 477"/>
                <a:gd name="T5" fmla="*/ 0 h 625"/>
                <a:gd name="T6" fmla="*/ 7 w 477"/>
                <a:gd name="T7" fmla="*/ 11 h 625"/>
                <a:gd name="T8" fmla="*/ 0 60000 65536"/>
                <a:gd name="T9" fmla="*/ 0 60000 65536"/>
                <a:gd name="T10" fmla="*/ 0 60000 65536"/>
                <a:gd name="T11" fmla="*/ 0 60000 65536"/>
                <a:gd name="T12" fmla="*/ 0 w 477"/>
                <a:gd name="T13" fmla="*/ 0 h 625"/>
                <a:gd name="T14" fmla="*/ 477 w 477"/>
                <a:gd name="T15" fmla="*/ 625 h 625"/>
              </a:gdLst>
              <a:ahLst/>
              <a:cxnLst>
                <a:cxn ang="T8">
                  <a:pos x="T0" y="T1"/>
                </a:cxn>
                <a:cxn ang="T9">
                  <a:pos x="T2" y="T3"/>
                </a:cxn>
                <a:cxn ang="T10">
                  <a:pos x="T4" y="T5"/>
                </a:cxn>
                <a:cxn ang="T11">
                  <a:pos x="T6" y="T7"/>
                </a:cxn>
              </a:cxnLst>
              <a:rect l="T12" t="T13" r="T14" b="T15"/>
              <a:pathLst>
                <a:path w="477" h="625">
                  <a:moveTo>
                    <a:pt x="387" y="624"/>
                  </a:moveTo>
                  <a:lnTo>
                    <a:pt x="476" y="527"/>
                  </a:lnTo>
                  <a:lnTo>
                    <a:pt x="0" y="0"/>
                  </a:lnTo>
                  <a:lnTo>
                    <a:pt x="387" y="624"/>
                  </a:lnTo>
                </a:path>
              </a:pathLst>
            </a:custGeom>
            <a:gradFill rotWithShape="0">
              <a:gsLst>
                <a:gs pos="0">
                  <a:srgbClr val="0051CA"/>
                </a:gs>
                <a:gs pos="100000">
                  <a:srgbClr val="0066FF"/>
                </a:gs>
              </a:gsLst>
              <a:lin ang="2700000" scaled="1"/>
            </a:gradFill>
            <a:ln w="12700" cap="rnd">
              <a:solidFill>
                <a:schemeClr val="tx1"/>
              </a:solidFill>
              <a:prstDash val="sysDash"/>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 name="Freeform 21"/>
            <p:cNvSpPr>
              <a:spLocks/>
            </p:cNvSpPr>
            <p:nvPr/>
          </p:nvSpPr>
          <p:spPr bwMode="gray">
            <a:xfrm>
              <a:off x="3136" y="1104"/>
              <a:ext cx="621" cy="502"/>
            </a:xfrm>
            <a:custGeom>
              <a:avLst/>
              <a:gdLst>
                <a:gd name="T0" fmla="*/ 0 w 773"/>
                <a:gd name="T1" fmla="*/ 11 h 625"/>
                <a:gd name="T2" fmla="*/ 14 w 773"/>
                <a:gd name="T3" fmla="*/ 11 h 625"/>
                <a:gd name="T4" fmla="*/ 7 w 773"/>
                <a:gd name="T5" fmla="*/ 0 h 625"/>
                <a:gd name="T6" fmla="*/ 0 w 773"/>
                <a:gd name="T7" fmla="*/ 11 h 625"/>
                <a:gd name="T8" fmla="*/ 0 60000 65536"/>
                <a:gd name="T9" fmla="*/ 0 60000 65536"/>
                <a:gd name="T10" fmla="*/ 0 60000 65536"/>
                <a:gd name="T11" fmla="*/ 0 60000 65536"/>
                <a:gd name="T12" fmla="*/ 0 w 773"/>
                <a:gd name="T13" fmla="*/ 0 h 625"/>
                <a:gd name="T14" fmla="*/ 773 w 773"/>
                <a:gd name="T15" fmla="*/ 625 h 625"/>
              </a:gdLst>
              <a:ahLst/>
              <a:cxnLst>
                <a:cxn ang="T8">
                  <a:pos x="T0" y="T1"/>
                </a:cxn>
                <a:cxn ang="T9">
                  <a:pos x="T2" y="T3"/>
                </a:cxn>
                <a:cxn ang="T10">
                  <a:pos x="T4" y="T5"/>
                </a:cxn>
                <a:cxn ang="T11">
                  <a:pos x="T6" y="T7"/>
                </a:cxn>
              </a:cxnLst>
              <a:rect l="T12" t="T13" r="T14" b="T15"/>
              <a:pathLst>
                <a:path w="773" h="625">
                  <a:moveTo>
                    <a:pt x="0" y="624"/>
                  </a:moveTo>
                  <a:lnTo>
                    <a:pt x="772" y="624"/>
                  </a:lnTo>
                  <a:lnTo>
                    <a:pt x="387" y="0"/>
                  </a:lnTo>
                  <a:lnTo>
                    <a:pt x="0" y="624"/>
                  </a:lnTo>
                </a:path>
              </a:pathLst>
            </a:custGeom>
            <a:gradFill rotWithShape="0">
              <a:gsLst>
                <a:gs pos="0">
                  <a:srgbClr val="9EC5FF"/>
                </a:gs>
                <a:gs pos="100000">
                  <a:srgbClr val="0066FF"/>
                </a:gs>
              </a:gsLst>
              <a:lin ang="2700000" scaled="1"/>
            </a:gradFill>
            <a:ln w="12700" cap="rnd">
              <a:solidFill>
                <a:schemeClr val="tx1"/>
              </a:solidFill>
              <a:prstDash val="sysDash"/>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4" name="Group 22"/>
          <p:cNvGrpSpPr>
            <a:grpSpLocks/>
          </p:cNvGrpSpPr>
          <p:nvPr/>
        </p:nvGrpSpPr>
        <p:grpSpPr bwMode="auto">
          <a:xfrm>
            <a:off x="1383841" y="1261988"/>
            <a:ext cx="2176463" cy="3246835"/>
            <a:chOff x="624" y="1104"/>
            <a:chExt cx="2393" cy="2823"/>
          </a:xfrm>
        </p:grpSpPr>
        <p:sp>
          <p:nvSpPr>
            <p:cNvPr id="25" name="Line 23"/>
            <p:cNvSpPr>
              <a:spLocks noChangeShapeType="1"/>
            </p:cNvSpPr>
            <p:nvPr/>
          </p:nvSpPr>
          <p:spPr bwMode="auto">
            <a:xfrm flipH="1">
              <a:off x="624" y="3926"/>
              <a:ext cx="1060" cy="1"/>
            </a:xfrm>
            <a:prstGeom prst="line">
              <a:avLst/>
            </a:prstGeom>
            <a:noFill/>
            <a:ln w="9525">
              <a:solidFill>
                <a:schemeClr val="tx1"/>
              </a:solidFill>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6" name="Line 24"/>
            <p:cNvSpPr>
              <a:spLocks noChangeShapeType="1"/>
            </p:cNvSpPr>
            <p:nvPr/>
          </p:nvSpPr>
          <p:spPr bwMode="auto">
            <a:xfrm flipH="1">
              <a:off x="624" y="3357"/>
              <a:ext cx="1368" cy="1"/>
            </a:xfrm>
            <a:prstGeom prst="line">
              <a:avLst/>
            </a:prstGeom>
            <a:noFill/>
            <a:ln w="9525">
              <a:solidFill>
                <a:schemeClr val="tx1"/>
              </a:solidFill>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7" name="Line 25"/>
            <p:cNvSpPr>
              <a:spLocks noChangeShapeType="1"/>
            </p:cNvSpPr>
            <p:nvPr/>
          </p:nvSpPr>
          <p:spPr bwMode="auto">
            <a:xfrm flipH="1">
              <a:off x="624" y="2767"/>
              <a:ext cx="1606" cy="1"/>
            </a:xfrm>
            <a:prstGeom prst="line">
              <a:avLst/>
            </a:prstGeom>
            <a:noFill/>
            <a:ln w="9525">
              <a:solidFill>
                <a:schemeClr val="tx1"/>
              </a:solidFill>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8" name="Line 26"/>
            <p:cNvSpPr>
              <a:spLocks noChangeShapeType="1"/>
            </p:cNvSpPr>
            <p:nvPr/>
          </p:nvSpPr>
          <p:spPr bwMode="auto">
            <a:xfrm flipH="1">
              <a:off x="624" y="2187"/>
              <a:ext cx="1880" cy="1"/>
            </a:xfrm>
            <a:prstGeom prst="line">
              <a:avLst/>
            </a:prstGeom>
            <a:noFill/>
            <a:ln w="9525">
              <a:solidFill>
                <a:schemeClr val="tx1"/>
              </a:solidFill>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9" name="Line 28"/>
            <p:cNvSpPr>
              <a:spLocks noChangeShapeType="1"/>
            </p:cNvSpPr>
            <p:nvPr/>
          </p:nvSpPr>
          <p:spPr bwMode="auto">
            <a:xfrm flipH="1">
              <a:off x="624" y="1104"/>
              <a:ext cx="2393" cy="1"/>
            </a:xfrm>
            <a:prstGeom prst="line">
              <a:avLst/>
            </a:prstGeom>
            <a:noFill/>
            <a:ln w="9525">
              <a:solidFill>
                <a:schemeClr val="tx1"/>
              </a:solidFill>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sp>
        <p:nvSpPr>
          <p:cNvPr id="30" name="Line 30"/>
          <p:cNvSpPr>
            <a:spLocks noChangeShapeType="1"/>
          </p:cNvSpPr>
          <p:nvPr/>
        </p:nvSpPr>
        <p:spPr bwMode="auto">
          <a:xfrm>
            <a:off x="1442182" y="1315567"/>
            <a:ext cx="1190" cy="1115615"/>
          </a:xfrm>
          <a:prstGeom prst="line">
            <a:avLst/>
          </a:prstGeom>
          <a:noFill/>
          <a:ln w="9525">
            <a:solidFill>
              <a:schemeClr val="tx1"/>
            </a:solidFill>
            <a:round/>
            <a:headEnd type="triangle" w="med" len="med"/>
            <a:tailEnd type="triangle" w="med" len="me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1" name="Line 31"/>
          <p:cNvSpPr>
            <a:spLocks noChangeShapeType="1"/>
          </p:cNvSpPr>
          <p:nvPr/>
        </p:nvSpPr>
        <p:spPr bwMode="auto">
          <a:xfrm>
            <a:off x="1442182" y="2503810"/>
            <a:ext cx="1190" cy="666750"/>
          </a:xfrm>
          <a:prstGeom prst="line">
            <a:avLst/>
          </a:prstGeom>
          <a:noFill/>
          <a:ln w="9525">
            <a:solidFill>
              <a:schemeClr val="tx1"/>
            </a:solidFill>
            <a:round/>
            <a:headEnd type="triangle" w="med" len="med"/>
            <a:tailEnd type="triangle" w="med" len="me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2" name="Line 32"/>
          <p:cNvSpPr>
            <a:spLocks noChangeShapeType="1"/>
          </p:cNvSpPr>
          <p:nvPr/>
        </p:nvSpPr>
        <p:spPr bwMode="auto">
          <a:xfrm>
            <a:off x="1442182" y="3169369"/>
            <a:ext cx="1190" cy="666750"/>
          </a:xfrm>
          <a:prstGeom prst="line">
            <a:avLst/>
          </a:prstGeom>
          <a:noFill/>
          <a:ln w="9525">
            <a:solidFill>
              <a:schemeClr val="tx1"/>
            </a:solidFill>
            <a:round/>
            <a:headEnd type="triangle" w="med" len="med"/>
            <a:tailEnd type="triangle" w="med" len="me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3" name="Line 33"/>
          <p:cNvSpPr>
            <a:spLocks noChangeShapeType="1"/>
          </p:cNvSpPr>
          <p:nvPr/>
        </p:nvSpPr>
        <p:spPr bwMode="auto">
          <a:xfrm>
            <a:off x="1442182" y="3868266"/>
            <a:ext cx="1190" cy="615553"/>
          </a:xfrm>
          <a:prstGeom prst="line">
            <a:avLst/>
          </a:prstGeom>
          <a:noFill/>
          <a:ln w="9525">
            <a:solidFill>
              <a:schemeClr val="tx1"/>
            </a:solidFill>
            <a:round/>
            <a:headEnd type="triangle" w="med" len="med"/>
            <a:tailEnd type="triangle" w="med" len="me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4" name="Text Box 35"/>
          <p:cNvSpPr txBox="1">
            <a:spLocks noChangeArrowheads="1"/>
          </p:cNvSpPr>
          <p:nvPr/>
        </p:nvSpPr>
        <p:spPr bwMode="auto">
          <a:xfrm>
            <a:off x="1446945" y="1998985"/>
            <a:ext cx="588623" cy="253916"/>
          </a:xfrm>
          <a:prstGeom prst="rect">
            <a:avLst/>
          </a:prstGeom>
          <a:noFill/>
          <a:ln w="9525">
            <a:noFill/>
            <a:miter lim="800000"/>
            <a:headEnd/>
            <a:tailEnd/>
          </a:ln>
        </p:spPr>
        <p:txBody>
          <a:bodyPr wrap="none">
            <a:spAutoFit/>
          </a:bodyPr>
          <a:lstStyle/>
          <a:p>
            <a:pPr eaLnBrk="0" hangingPunct="0"/>
            <a:r>
              <a:rPr lang="zh-CN" altLang="en-US" sz="1050">
                <a:solidFill>
                  <a:schemeClr val="tx2"/>
                </a:solidFill>
                <a:latin typeface="微软雅黑" panose="020B0503020204020204" pitchFamily="34" charset="-122"/>
                <a:ea typeface="微软雅黑" panose="020B0503020204020204" pitchFamily="34" charset="-122"/>
              </a:rPr>
              <a:t>策略层</a:t>
            </a:r>
            <a:endParaRPr lang="en-US" altLang="zh-CN" sz="1050">
              <a:solidFill>
                <a:schemeClr val="tx2"/>
              </a:solidFill>
              <a:latin typeface="微软雅黑" panose="020B0503020204020204" pitchFamily="34" charset="-122"/>
              <a:ea typeface="微软雅黑" panose="020B0503020204020204" pitchFamily="34" charset="-122"/>
            </a:endParaRPr>
          </a:p>
        </p:txBody>
      </p:sp>
      <p:sp>
        <p:nvSpPr>
          <p:cNvPr id="35" name="Text Box 36"/>
          <p:cNvSpPr txBox="1">
            <a:spLocks noChangeArrowheads="1"/>
          </p:cNvSpPr>
          <p:nvPr/>
        </p:nvSpPr>
        <p:spPr bwMode="auto">
          <a:xfrm>
            <a:off x="1446945" y="2684785"/>
            <a:ext cx="588623" cy="253916"/>
          </a:xfrm>
          <a:prstGeom prst="rect">
            <a:avLst/>
          </a:prstGeom>
          <a:noFill/>
          <a:ln w="9525">
            <a:noFill/>
            <a:miter lim="800000"/>
            <a:headEnd/>
            <a:tailEnd/>
          </a:ln>
        </p:spPr>
        <p:txBody>
          <a:bodyPr wrap="none">
            <a:spAutoFit/>
          </a:bodyPr>
          <a:lstStyle/>
          <a:p>
            <a:pPr eaLnBrk="0" hangingPunct="0"/>
            <a:r>
              <a:rPr lang="zh-CN" altLang="en-US" sz="1050">
                <a:solidFill>
                  <a:schemeClr val="tx2"/>
                </a:solidFill>
                <a:latin typeface="微软雅黑" panose="020B0503020204020204" pitchFamily="34" charset="-122"/>
                <a:ea typeface="微软雅黑" panose="020B0503020204020204" pitchFamily="34" charset="-122"/>
              </a:rPr>
              <a:t>管理层</a:t>
            </a:r>
            <a:endParaRPr lang="en-US" altLang="zh-CN" sz="1050">
              <a:solidFill>
                <a:schemeClr val="tx2"/>
              </a:solidFill>
              <a:latin typeface="微软雅黑" panose="020B0503020204020204" pitchFamily="34" charset="-122"/>
              <a:ea typeface="微软雅黑" panose="020B0503020204020204" pitchFamily="34" charset="-122"/>
            </a:endParaRPr>
          </a:p>
        </p:txBody>
      </p:sp>
      <p:sp>
        <p:nvSpPr>
          <p:cNvPr id="36" name="Text Box 37"/>
          <p:cNvSpPr txBox="1">
            <a:spLocks noChangeArrowheads="1"/>
          </p:cNvSpPr>
          <p:nvPr/>
        </p:nvSpPr>
        <p:spPr bwMode="auto">
          <a:xfrm>
            <a:off x="1446945" y="3370585"/>
            <a:ext cx="588623" cy="253916"/>
          </a:xfrm>
          <a:prstGeom prst="rect">
            <a:avLst/>
          </a:prstGeom>
          <a:noFill/>
          <a:ln w="9525">
            <a:noFill/>
            <a:miter lim="800000"/>
            <a:headEnd/>
            <a:tailEnd/>
          </a:ln>
        </p:spPr>
        <p:txBody>
          <a:bodyPr wrap="none">
            <a:spAutoFit/>
          </a:bodyPr>
          <a:lstStyle/>
          <a:p>
            <a:pPr eaLnBrk="0" hangingPunct="0"/>
            <a:r>
              <a:rPr lang="zh-CN" altLang="en-US" sz="1050">
                <a:solidFill>
                  <a:schemeClr val="tx2"/>
                </a:solidFill>
                <a:latin typeface="微软雅黑" panose="020B0503020204020204" pitchFamily="34" charset="-122"/>
                <a:ea typeface="微软雅黑" panose="020B0503020204020204" pitchFamily="34" charset="-122"/>
              </a:rPr>
              <a:t>控制层</a:t>
            </a:r>
            <a:endParaRPr lang="en-US" altLang="zh-CN" sz="1050">
              <a:solidFill>
                <a:schemeClr val="tx2"/>
              </a:solidFill>
              <a:latin typeface="微软雅黑" panose="020B0503020204020204" pitchFamily="34" charset="-122"/>
              <a:ea typeface="微软雅黑" panose="020B0503020204020204" pitchFamily="34" charset="-122"/>
            </a:endParaRPr>
          </a:p>
        </p:txBody>
      </p:sp>
      <p:sp>
        <p:nvSpPr>
          <p:cNvPr id="37" name="Text Box 38"/>
          <p:cNvSpPr txBox="1">
            <a:spLocks noChangeArrowheads="1"/>
          </p:cNvSpPr>
          <p:nvPr/>
        </p:nvSpPr>
        <p:spPr bwMode="auto">
          <a:xfrm>
            <a:off x="1454089" y="4056385"/>
            <a:ext cx="588623" cy="253916"/>
          </a:xfrm>
          <a:prstGeom prst="rect">
            <a:avLst/>
          </a:prstGeom>
          <a:noFill/>
          <a:ln w="9525">
            <a:noFill/>
            <a:miter lim="800000"/>
            <a:headEnd/>
            <a:tailEnd/>
          </a:ln>
        </p:spPr>
        <p:txBody>
          <a:bodyPr wrap="none">
            <a:spAutoFit/>
          </a:bodyPr>
          <a:lstStyle/>
          <a:p>
            <a:pPr eaLnBrk="0" hangingPunct="0"/>
            <a:r>
              <a:rPr lang="zh-CN" altLang="en-US" sz="1050">
                <a:solidFill>
                  <a:schemeClr val="tx2"/>
                </a:solidFill>
                <a:latin typeface="微软雅黑" panose="020B0503020204020204" pitchFamily="34" charset="-122"/>
                <a:ea typeface="微软雅黑" panose="020B0503020204020204" pitchFamily="34" charset="-122"/>
              </a:rPr>
              <a:t>执行层</a:t>
            </a:r>
            <a:endParaRPr lang="en-US" altLang="zh-CN" sz="1050">
              <a:solidFill>
                <a:schemeClr val="tx2"/>
              </a:solidFill>
              <a:latin typeface="微软雅黑" panose="020B0503020204020204" pitchFamily="34" charset="-122"/>
              <a:ea typeface="微软雅黑" panose="020B0503020204020204" pitchFamily="34" charset="-122"/>
            </a:endParaRPr>
          </a:p>
        </p:txBody>
      </p:sp>
      <p:sp>
        <p:nvSpPr>
          <p:cNvPr id="38" name="Text Box 39"/>
          <p:cNvSpPr txBox="1">
            <a:spLocks noChangeArrowheads="1"/>
          </p:cNvSpPr>
          <p:nvPr/>
        </p:nvSpPr>
        <p:spPr bwMode="gray">
          <a:xfrm>
            <a:off x="3895955" y="1428750"/>
            <a:ext cx="481222" cy="253916"/>
          </a:xfrm>
          <a:prstGeom prst="rect">
            <a:avLst/>
          </a:prstGeom>
          <a:noFill/>
          <a:ln w="9525" algn="ctr">
            <a:noFill/>
            <a:miter lim="800000"/>
            <a:headEnd/>
            <a:tailEnd/>
          </a:ln>
          <a:effectLst/>
        </p:spPr>
        <p:txBody>
          <a:bodyPr wrap="none">
            <a:spAutoFit/>
          </a:bodyPr>
          <a:lstStyle/>
          <a:p>
            <a:pPr algn="ctr" eaLnBrk="0" hangingPunct="0">
              <a:defRPr/>
            </a:pPr>
            <a:r>
              <a:rPr lang="en-US" altLang="zh-CN" sz="105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CRO</a:t>
            </a:r>
          </a:p>
        </p:txBody>
      </p:sp>
      <p:sp>
        <p:nvSpPr>
          <p:cNvPr id="39" name="Text Box 40"/>
          <p:cNvSpPr txBox="1">
            <a:spLocks noChangeArrowheads="1"/>
          </p:cNvSpPr>
          <p:nvPr/>
        </p:nvSpPr>
        <p:spPr bwMode="gray">
          <a:xfrm>
            <a:off x="3736457" y="1964457"/>
            <a:ext cx="800220" cy="461665"/>
          </a:xfrm>
          <a:prstGeom prst="rect">
            <a:avLst/>
          </a:prstGeom>
          <a:noFill/>
          <a:ln w="9525" algn="ctr">
            <a:noFill/>
            <a:miter lim="800000"/>
            <a:headEnd/>
            <a:tailEnd/>
          </a:ln>
          <a:effectLst/>
        </p:spPr>
        <p:txBody>
          <a:bodyPr wrap="none">
            <a:spAutoFit/>
          </a:bodyPr>
          <a:lstStyle/>
          <a:p>
            <a:pPr algn="ctr" eaLnBrk="0" hangingPunct="0">
              <a:defRPr/>
            </a:pPr>
            <a:r>
              <a:rPr lang="zh-CN" altLang="en-US"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数据安全</a:t>
            </a:r>
            <a:endPar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gn="ctr" eaLnBrk="0" hangingPunct="0">
              <a:defRPr/>
            </a:pPr>
            <a:r>
              <a:rPr lang="zh-CN" altLang="en-US"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小组</a:t>
            </a:r>
            <a:endPar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40" name="Text Box 41"/>
          <p:cNvSpPr txBox="1">
            <a:spLocks noChangeArrowheads="1"/>
          </p:cNvSpPr>
          <p:nvPr/>
        </p:nvSpPr>
        <p:spPr bwMode="gray">
          <a:xfrm>
            <a:off x="3336429" y="2665735"/>
            <a:ext cx="749518" cy="461665"/>
          </a:xfrm>
          <a:prstGeom prst="rect">
            <a:avLst/>
          </a:prstGeom>
          <a:noFill/>
          <a:ln w="9525" algn="ctr">
            <a:noFill/>
            <a:miter lim="800000"/>
            <a:headEnd/>
            <a:tailEnd/>
          </a:ln>
          <a:effectLst/>
        </p:spPr>
        <p:txBody>
          <a:bodyPr wrap="square">
            <a:spAutoFit/>
          </a:bodyPr>
          <a:lstStyle/>
          <a:p>
            <a:pPr algn="ctr" eaLnBrk="0" hangingPunct="0">
              <a:defRPr/>
            </a:pPr>
            <a:r>
              <a:rPr lang="zh-CN" altLang="en-US"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部门</a:t>
            </a:r>
            <a:endPar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gn="ctr" eaLnBrk="0" hangingPunct="0">
              <a:defRPr/>
            </a:pPr>
            <a:r>
              <a:rPr lang="zh-CN" altLang="en-US"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经理</a:t>
            </a:r>
            <a:endPar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41" name="Text Box 42"/>
          <p:cNvSpPr txBox="1">
            <a:spLocks noChangeArrowheads="1"/>
          </p:cNvSpPr>
          <p:nvPr/>
        </p:nvSpPr>
        <p:spPr bwMode="gray">
          <a:xfrm>
            <a:off x="3794202" y="3326532"/>
            <a:ext cx="800220" cy="461665"/>
          </a:xfrm>
          <a:prstGeom prst="rect">
            <a:avLst/>
          </a:prstGeom>
          <a:noFill/>
          <a:ln w="9525" algn="ctr">
            <a:noFill/>
            <a:miter lim="800000"/>
            <a:headEnd/>
            <a:tailEnd/>
          </a:ln>
          <a:effectLst/>
        </p:spPr>
        <p:txBody>
          <a:bodyPr wrap="none">
            <a:spAutoFit/>
          </a:bodyPr>
          <a:lstStyle/>
          <a:p>
            <a:pPr algn="ctr" eaLnBrk="0" hangingPunct="0">
              <a:defRPr/>
            </a:pPr>
            <a:r>
              <a:rPr lang="zh-CN" altLang="en-US"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数据资源</a:t>
            </a:r>
            <a:endPar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gn="ctr" eaLnBrk="0" hangingPunct="0">
              <a:defRPr/>
            </a:pPr>
            <a:r>
              <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owner</a:t>
            </a:r>
          </a:p>
        </p:txBody>
      </p:sp>
      <p:sp>
        <p:nvSpPr>
          <p:cNvPr id="42" name="Text Box 43"/>
          <p:cNvSpPr txBox="1">
            <a:spLocks noChangeArrowheads="1"/>
          </p:cNvSpPr>
          <p:nvPr/>
        </p:nvSpPr>
        <p:spPr bwMode="gray">
          <a:xfrm>
            <a:off x="3890345" y="4149254"/>
            <a:ext cx="492444" cy="276999"/>
          </a:xfrm>
          <a:prstGeom prst="rect">
            <a:avLst/>
          </a:prstGeom>
          <a:noFill/>
          <a:ln w="9525" algn="ctr">
            <a:noFill/>
            <a:miter lim="800000"/>
            <a:headEnd/>
            <a:tailEnd/>
          </a:ln>
          <a:effectLst/>
        </p:spPr>
        <p:txBody>
          <a:bodyPr wrap="none">
            <a:spAutoFit/>
          </a:bodyPr>
          <a:lstStyle/>
          <a:p>
            <a:pPr algn="ctr" eaLnBrk="0" hangingPunct="0">
              <a:defRPr/>
            </a:pPr>
            <a:r>
              <a:rPr lang="zh-CN" altLang="en-US"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员工</a:t>
            </a:r>
            <a:endPar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43" name="Text Box 42"/>
          <p:cNvSpPr txBox="1">
            <a:spLocks noChangeArrowheads="1"/>
          </p:cNvSpPr>
          <p:nvPr/>
        </p:nvSpPr>
        <p:spPr bwMode="gray">
          <a:xfrm>
            <a:off x="4637586" y="3326532"/>
            <a:ext cx="671980" cy="461665"/>
          </a:xfrm>
          <a:prstGeom prst="rect">
            <a:avLst/>
          </a:prstGeom>
          <a:noFill/>
          <a:ln w="9525" algn="ctr">
            <a:noFill/>
            <a:miter lim="800000"/>
            <a:headEnd/>
            <a:tailEnd/>
          </a:ln>
          <a:effectLst/>
        </p:spPr>
        <p:txBody>
          <a:bodyPr wrap="none">
            <a:spAutoFit/>
          </a:bodyPr>
          <a:lstStyle/>
          <a:p>
            <a:pPr algn="ctr" eaLnBrk="0" hangingPunct="0">
              <a:defRPr/>
            </a:pPr>
            <a:r>
              <a:rPr lang="zh-CN" altLang="en-US"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控制点</a:t>
            </a:r>
            <a:endPar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gn="ctr" eaLnBrk="0" hangingPunct="0">
              <a:defRPr/>
            </a:pPr>
            <a:r>
              <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owner</a:t>
            </a:r>
          </a:p>
        </p:txBody>
      </p:sp>
      <p:sp>
        <p:nvSpPr>
          <p:cNvPr id="44" name="Text Box 42"/>
          <p:cNvSpPr txBox="1">
            <a:spLocks noChangeArrowheads="1"/>
          </p:cNvSpPr>
          <p:nvPr/>
        </p:nvSpPr>
        <p:spPr bwMode="gray">
          <a:xfrm>
            <a:off x="3028183" y="3314625"/>
            <a:ext cx="646332" cy="461665"/>
          </a:xfrm>
          <a:prstGeom prst="rect">
            <a:avLst/>
          </a:prstGeom>
          <a:noFill/>
          <a:ln w="9525" algn="ctr">
            <a:noFill/>
            <a:miter lim="800000"/>
            <a:headEnd/>
            <a:tailEnd/>
          </a:ln>
          <a:effectLst/>
        </p:spPr>
        <p:txBody>
          <a:bodyPr wrap="none">
            <a:spAutoFit/>
          </a:bodyPr>
          <a:lstStyle/>
          <a:p>
            <a:pPr algn="ctr" eaLnBrk="0" hangingPunct="0">
              <a:defRPr/>
            </a:pPr>
            <a:r>
              <a:rPr lang="zh-CN" altLang="en-US"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数据</a:t>
            </a:r>
            <a:endPar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gn="ctr" eaLnBrk="0" hangingPunct="0">
              <a:defRPr/>
            </a:pPr>
            <a:r>
              <a:rPr lang="zh-CN" altLang="en-US"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生成方</a:t>
            </a:r>
            <a:endPar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45" name="Text Box 41"/>
          <p:cNvSpPr txBox="1">
            <a:spLocks noChangeArrowheads="1"/>
          </p:cNvSpPr>
          <p:nvPr/>
        </p:nvSpPr>
        <p:spPr bwMode="gray">
          <a:xfrm>
            <a:off x="4179455" y="2665735"/>
            <a:ext cx="846707" cy="461665"/>
          </a:xfrm>
          <a:prstGeom prst="rect">
            <a:avLst/>
          </a:prstGeom>
          <a:noFill/>
          <a:ln w="9525" algn="ctr">
            <a:noFill/>
            <a:miter lim="800000"/>
            <a:headEnd/>
            <a:tailEnd/>
          </a:ln>
          <a:effectLst/>
        </p:spPr>
        <p:txBody>
          <a:bodyPr wrap="none">
            <a:spAutoFit/>
          </a:bodyPr>
          <a:lstStyle/>
          <a:p>
            <a:pPr algn="ctr" eaLnBrk="0" hangingPunct="0">
              <a:defRPr/>
            </a:pPr>
            <a:r>
              <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zh-CN" altLang="en-US"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数据安全</a:t>
            </a:r>
            <a:endPar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gn="ctr" eaLnBrk="0" hangingPunct="0">
              <a:defRPr/>
            </a:pPr>
            <a:r>
              <a:rPr lang="zh-CN" altLang="en-US"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管理团队</a:t>
            </a:r>
            <a:endPar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46" name="AutoShape 4"/>
          <p:cNvSpPr>
            <a:spLocks noChangeArrowheads="1"/>
          </p:cNvSpPr>
          <p:nvPr/>
        </p:nvSpPr>
        <p:spPr bwMode="gray">
          <a:xfrm>
            <a:off x="6946441" y="2747887"/>
            <a:ext cx="973931" cy="995363"/>
          </a:xfrm>
          <a:prstGeom prst="roundRect">
            <a:avLst>
              <a:gd name="adj" fmla="val 16667"/>
            </a:avLst>
          </a:prstGeom>
          <a:gradFill rotWithShape="1">
            <a:gsLst>
              <a:gs pos="0">
                <a:schemeClr val="accent1"/>
              </a:gs>
              <a:gs pos="100000">
                <a:schemeClr val="accent1">
                  <a:gamma/>
                  <a:shade val="0"/>
                  <a:invGamma/>
                  <a:alpha val="0"/>
                </a:schemeClr>
              </a:gs>
            </a:gsLst>
            <a:lin ang="0" scaled="1"/>
          </a:gradFill>
          <a:ln w="25400" algn="ctr">
            <a:solidFill>
              <a:schemeClr val="accent1"/>
            </a:solidFill>
            <a:round/>
            <a:headEnd/>
            <a:tailEnd/>
          </a:ln>
          <a:effectLst/>
        </p:spPr>
        <p:txBody>
          <a:bodyPr wrap="none" anchor="ctr"/>
          <a:lstStyle/>
          <a:p>
            <a:pPr algn="ctr" eaLnBrk="0" hangingPunct="0">
              <a:defRPr/>
            </a:pPr>
            <a:r>
              <a:rPr lang="zh-CN" altLang="en-US" dirty="0">
                <a:latin typeface="微软雅黑" panose="020B0503020204020204" pitchFamily="34" charset="-122"/>
                <a:ea typeface="微软雅黑" panose="020B0503020204020204" pitchFamily="34" charset="-122"/>
              </a:rPr>
              <a:t>审计评估</a:t>
            </a:r>
            <a:endParaRPr lang="en-US" altLang="ko-KR" dirty="0">
              <a:latin typeface="微软雅黑" panose="020B0503020204020204" pitchFamily="34" charset="-122"/>
              <a:ea typeface="微软雅黑" panose="020B0503020204020204" pitchFamily="34" charset="-122"/>
            </a:endParaRPr>
          </a:p>
        </p:txBody>
      </p:sp>
      <p:sp>
        <p:nvSpPr>
          <p:cNvPr id="47" name="右大括号 46"/>
          <p:cNvSpPr/>
          <p:nvPr/>
        </p:nvSpPr>
        <p:spPr bwMode="auto">
          <a:xfrm>
            <a:off x="6259451" y="2508573"/>
            <a:ext cx="583406" cy="1506140"/>
          </a:xfrm>
          <a:prstGeom prst="rightBrace">
            <a:avLst>
              <a:gd name="adj1" fmla="val 26281"/>
              <a:gd name="adj2" fmla="val 47222"/>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a:lstStyle/>
          <a:p>
            <a:pPr algn="ctr">
              <a:defRPr/>
            </a:pPr>
            <a:endParaRPr lang="zh-CN" altLang="en-US" sz="1050">
              <a:latin typeface="微软雅黑" panose="020B0503020204020204" pitchFamily="34" charset="-122"/>
              <a:ea typeface="微软雅黑" panose="020B0503020204020204" pitchFamily="34" charset="-122"/>
            </a:endParaRPr>
          </a:p>
        </p:txBody>
      </p:sp>
      <p:cxnSp>
        <p:nvCxnSpPr>
          <p:cNvPr id="48" name="直接箭头连接符 47"/>
          <p:cNvCxnSpPr/>
          <p:nvPr/>
        </p:nvCxnSpPr>
        <p:spPr>
          <a:xfrm flipV="1">
            <a:off x="4954525" y="1823069"/>
            <a:ext cx="252233" cy="1413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5143500" y="1659583"/>
            <a:ext cx="1228699" cy="304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pitchFamily="34" charset="-122"/>
                <a:ea typeface="微软雅黑" panose="020B0503020204020204" pitchFamily="34" charset="-122"/>
              </a:rPr>
              <a:t>集团统一</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50" name="直接箭头连接符 49"/>
          <p:cNvCxnSpPr/>
          <p:nvPr/>
        </p:nvCxnSpPr>
        <p:spPr>
          <a:xfrm flipV="1">
            <a:off x="5143500" y="2316063"/>
            <a:ext cx="252233" cy="1413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5332474" y="2152576"/>
            <a:ext cx="2191854" cy="304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pitchFamily="34" charset="-122"/>
                <a:ea typeface="微软雅黑" panose="020B0503020204020204" pitchFamily="34" charset="-122"/>
              </a:rPr>
              <a:t>集团统一，</a:t>
            </a:r>
            <a:r>
              <a:rPr lang="en-US" altLang="zh-CN" dirty="0" smtClean="0">
                <a:solidFill>
                  <a:schemeClr val="tx1"/>
                </a:solidFill>
                <a:latin typeface="微软雅黑" panose="020B0503020204020204" pitchFamily="34" charset="-122"/>
                <a:ea typeface="微软雅黑" panose="020B0503020204020204" pitchFamily="34" charset="-122"/>
              </a:rPr>
              <a:t>BU</a:t>
            </a:r>
            <a:r>
              <a:rPr lang="zh-CN" altLang="en-US" dirty="0">
                <a:solidFill>
                  <a:schemeClr val="tx1"/>
                </a:solidFill>
                <a:latin typeface="微软雅黑" panose="020B0503020204020204" pitchFamily="34" charset="-122"/>
                <a:ea typeface="微软雅黑" panose="020B0503020204020204" pitchFamily="34" charset="-122"/>
              </a:rPr>
              <a:t>可选</a:t>
            </a:r>
          </a:p>
        </p:txBody>
      </p:sp>
    </p:spTree>
    <p:extLst>
      <p:ext uri="{BB962C8B-B14F-4D97-AF65-F5344CB8AC3E}">
        <p14:creationId xmlns:p14="http://schemas.microsoft.com/office/powerpoint/2010/main" val="82986985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02377"/>
            <a:ext cx="8892480" cy="483518"/>
          </a:xfrm>
        </p:spPr>
        <p:txBody>
          <a:bodyPr/>
          <a:lstStyle/>
          <a:p>
            <a:r>
              <a:rPr lang="en-US" altLang="zh-CN" b="1" dirty="0" smtClean="0"/>
              <a:t>Data Security Solution Protects Full Data Lifecycle</a:t>
            </a:r>
            <a:endParaRPr lang="zh-CN" altLang="en-US" b="1" dirty="0"/>
          </a:p>
        </p:txBody>
      </p:sp>
      <p:pic>
        <p:nvPicPr>
          <p:cNvPr id="3" name="图片 2"/>
          <p:cNvPicPr>
            <a:picLocks noChangeAspect="1"/>
          </p:cNvPicPr>
          <p:nvPr/>
        </p:nvPicPr>
        <p:blipFill>
          <a:blip r:embed="rId2"/>
          <a:stretch>
            <a:fillRect/>
          </a:stretch>
        </p:blipFill>
        <p:spPr>
          <a:xfrm>
            <a:off x="969975" y="699542"/>
            <a:ext cx="7311553" cy="3955245"/>
          </a:xfrm>
          <a:prstGeom prst="rect">
            <a:avLst/>
          </a:prstGeom>
        </p:spPr>
      </p:pic>
    </p:spTree>
    <p:extLst>
      <p:ext uri="{BB962C8B-B14F-4D97-AF65-F5344CB8AC3E}">
        <p14:creationId xmlns:p14="http://schemas.microsoft.com/office/powerpoint/2010/main" val="390078762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B4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w="9525">
          <a:noFill/>
          <a:miter lim="800000"/>
          <a:headEnd/>
          <a:tailEnd/>
        </a:ln>
      </a:spPr>
      <a:bodyPr/>
      <a:lstStyle>
        <a:defPPr algn="just">
          <a:lnSpc>
            <a:spcPct val="120000"/>
          </a:lnSpc>
          <a:spcBef>
            <a:spcPct val="20000"/>
          </a:spcBef>
          <a:buFont typeface="Arial" pitchFamily="34" charset="0"/>
          <a:buNone/>
          <a:defRPr sz="1200" dirty="0" err="1">
            <a:solidFill>
              <a:srgbClr val="5F5F5F"/>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15250</TotalTime>
  <Words>1109</Words>
  <Application>Microsoft Office PowerPoint</Application>
  <PresentationFormat>全屏显示(16:9)</PresentationFormat>
  <Paragraphs>228</Paragraphs>
  <Slides>15</Slides>
  <Notes>11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15</vt:i4>
      </vt:variant>
    </vt:vector>
  </HeadingPairs>
  <TitlesOfParts>
    <vt:vector size="25" baseType="lpstr">
      <vt:lpstr>Arial Unicode MS</vt:lpstr>
      <vt:lpstr>方正楷体_GBK</vt:lpstr>
      <vt:lpstr>黑体</vt:lpstr>
      <vt:lpstr>宋体</vt:lpstr>
      <vt:lpstr>Microsoft YaHei</vt:lpstr>
      <vt:lpstr>Microsoft YaHei</vt:lpstr>
      <vt:lpstr>Arial</vt:lpstr>
      <vt:lpstr>Calibri</vt:lpstr>
      <vt:lpstr>Wingdings</vt:lpstr>
      <vt:lpstr>1_自定义设计方案</vt:lpstr>
      <vt:lpstr>  Alibaba’s Practice on Data Security  Kathy Pan  Alibaba Data Economy Research Center Alibaba Research Institute   </vt:lpstr>
      <vt:lpstr>Data Volume will Reach 44ZB in 2020</vt:lpstr>
      <vt:lpstr>Different View of Data Security</vt:lpstr>
      <vt:lpstr>Personal Information Leakage is Critical </vt:lpstr>
      <vt:lpstr>PowerPoint 演示文稿</vt:lpstr>
      <vt:lpstr>Data Protection Depends on Collaboration</vt:lpstr>
      <vt:lpstr>Ailibaba’s Data Security Strategy</vt:lpstr>
      <vt:lpstr>Alibaba’s Data Security Organization</vt:lpstr>
      <vt:lpstr>Data Security Solution Protects Full Data Lifecycle</vt:lpstr>
      <vt:lpstr>PowerPoint 演示文稿</vt:lpstr>
      <vt:lpstr>PowerPoint 演示文稿</vt:lpstr>
      <vt:lpstr>Big Data Analytics Promotes Smarter Data Security</vt:lpstr>
      <vt:lpstr>Data Security Industry Needs Collaboration of Different Roles</vt:lpstr>
      <vt:lpstr>PowerPoint 演示文稿</vt:lpstr>
      <vt:lpstr>PowerPoint 演示文稿</vt:lpstr>
    </vt:vector>
  </TitlesOfParts>
  <Company>WwW.YlmF.CoM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雨林木风</dc:creator>
  <cp:lastModifiedBy>潘永花</cp:lastModifiedBy>
  <cp:revision>1275</cp:revision>
  <dcterms:created xsi:type="dcterms:W3CDTF">2009-06-17T15:38:33Z</dcterms:created>
  <dcterms:modified xsi:type="dcterms:W3CDTF">2016-06-27T02:43:24Z</dcterms:modified>
</cp:coreProperties>
</file>